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6190" r:id="rId5"/>
  </p:sldMasterIdLst>
  <p:notesMasterIdLst>
    <p:notesMasterId r:id="rId32"/>
  </p:notesMasterIdLst>
  <p:handoutMasterIdLst>
    <p:handoutMasterId r:id="rId33"/>
  </p:handoutMasterIdLst>
  <p:sldIdLst>
    <p:sldId id="2147477909" r:id="rId6"/>
    <p:sldId id="2076138561" r:id="rId7"/>
    <p:sldId id="2147477925" r:id="rId8"/>
    <p:sldId id="2147477989" r:id="rId9"/>
    <p:sldId id="2147477991" r:id="rId10"/>
    <p:sldId id="264" r:id="rId11"/>
    <p:sldId id="2147477978" r:id="rId12"/>
    <p:sldId id="2147477992" r:id="rId13"/>
    <p:sldId id="2147478010" r:id="rId14"/>
    <p:sldId id="2147477998" r:id="rId15"/>
    <p:sldId id="2147477999" r:id="rId16"/>
    <p:sldId id="2147478002" r:id="rId17"/>
    <p:sldId id="2147477960" r:id="rId18"/>
    <p:sldId id="2147478000" r:id="rId19"/>
    <p:sldId id="2147478001" r:id="rId20"/>
    <p:sldId id="2147478003" r:id="rId21"/>
    <p:sldId id="2147478004" r:id="rId22"/>
    <p:sldId id="2147478005" r:id="rId23"/>
    <p:sldId id="2147477958" r:id="rId24"/>
    <p:sldId id="2147478006" r:id="rId25"/>
    <p:sldId id="2147477957" r:id="rId26"/>
    <p:sldId id="2147478007" r:id="rId27"/>
    <p:sldId id="2147477959" r:id="rId28"/>
    <p:sldId id="2147478008" r:id="rId29"/>
    <p:sldId id="2147478009" r:id="rId30"/>
    <p:sldId id="2147477986" r:id="rId3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BDM Pitch Deck" id="{FB6EE416-AF16-AF40-804B-633D4962DAEE}">
          <p14:sldIdLst>
            <p14:sldId id="2147477909"/>
            <p14:sldId id="2076138561"/>
            <p14:sldId id="2147477925"/>
            <p14:sldId id="2147477989"/>
            <p14:sldId id="2147477991"/>
            <p14:sldId id="264"/>
            <p14:sldId id="2147477978"/>
            <p14:sldId id="2147477992"/>
            <p14:sldId id="2147478010"/>
            <p14:sldId id="2147477998"/>
            <p14:sldId id="2147477999"/>
            <p14:sldId id="2147478002"/>
            <p14:sldId id="2147477960"/>
            <p14:sldId id="2147478000"/>
            <p14:sldId id="2147478001"/>
            <p14:sldId id="2147478003"/>
            <p14:sldId id="2147478004"/>
            <p14:sldId id="2147478005"/>
            <p14:sldId id="2147477958"/>
            <p14:sldId id="2147478006"/>
            <p14:sldId id="2147477957"/>
            <p14:sldId id="2147478007"/>
            <p14:sldId id="2147477959"/>
            <p14:sldId id="2147478008"/>
            <p14:sldId id="2147478009"/>
            <p14:sldId id="2147477986"/>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BA4F0B-F78D-566E-2467-7D3AB4654378}" name="Anne Hurley" initials="AH" userId="S::anne.hurley@concentrix.com::fdf24b63-206c-4766-8b25-4d86764c12d4" providerId="AD"/>
  <p188:author id="{2EB8C614-5B20-36EA-8100-34CA2445B965}" name="Mason West" initials="MW" userId="S::mason.west@concentrix.com::030e7769-e393-46cc-b1e1-dc87e49f667f" providerId="AD"/>
  <p188:author id="{8C1EF930-1A84-F4D2-F345-372B0DF01785}" name="Katelyn Lennon" initials="KL" userId="Katelyn Lennon" providerId="None"/>
  <p188:author id="{C8C08B3E-6550-DF6B-5591-0B20AAAF0836}" name="Mekenna Eisert" initials="ME" userId="S::mekenna.eisert@concentrix.com::5939169d-24b9-4c7f-83e9-5a2d71981158" providerId="AD"/>
  <p188:author id="{6F4F0643-450F-958D-B2F0-94212CFE7B80}" name="Colin Mitchell" initials="CM" userId="Colin Mitchell" providerId="None"/>
  <p188:author id="{BADAE258-4981-633E-B041-D4DC4ACABAC7}" name="Anne Hurley" initials="AH" userId="Anne Hurley" providerId="None"/>
  <p188:author id="{FB5AF582-4D2E-2498-933F-295EB685C0DE}" name="Colin Mitchell" initials="CM" userId="S::colin.mitchell@concentrix.com::78250747-658f-478c-bd2d-324ebea1847d" providerId="AD"/>
  <p188:author id="{32D7A486-84CE-9080-B4BB-7FE5D4A72ED8}" name="Jeffrey Whang" initials="JW" userId="S::jeffrey.whang@concentrix.com::2ebfefbf-b557-4cc2-a6d3-a0cdc6621f9b" providerId="AD"/>
  <p188:author id="{A5A236D6-0AAA-3E30-DD1E-6935CB9F9E8D}" name="Decatur Macpherson" initials="DM" userId="S::dmacpherson@pkglobal.com::147f4171-e7a4-4d26-bbeb-63f149c1152d" providerId="AD"/>
  <p188:author id="{CD1ABDEE-4A45-0C89-2634-AFCCB069E2C7}" name="Nestor Pena Jr" initials="NPJ" userId="Nestor Pena Jr" providerId="None"/>
  <p188:author id="{065EACF0-B2E3-E0DB-2311-95516BFF157E}" name="Avery Hutcherson" initials="AH" userId="S::avery.hutcherson@concentrix.com::1e24a3f7-7678-4861-a5be-03da18140ce1" providerId="AD"/>
  <p188:author id="{19850DF8-191C-C828-D977-B0F74FA6D7FD}" name="Japna Singh-Kurtz" initials="JSK" userId="Japna Singh-Kurtz"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7865"/>
    <a:srgbClr val="F4F4F4"/>
    <a:srgbClr val="A6A6A6"/>
    <a:srgbClr val="F3F3F3"/>
    <a:srgbClr val="3A3A3A"/>
    <a:srgbClr val="012826"/>
    <a:srgbClr val="F4F3F5"/>
    <a:srgbClr val="702573"/>
    <a:srgbClr val="010B37"/>
    <a:srgbClr val="7015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5B1F60-BF71-43B2-9B23-BE96CA67EF3D}" v="2313" dt="2024-01-15T05:08:09.6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79561" autoAdjust="0"/>
  </p:normalViewPr>
  <p:slideViewPr>
    <p:cSldViewPr snapToGrid="0">
      <p:cViewPr varScale="1">
        <p:scale>
          <a:sx n="81" d="100"/>
          <a:sy n="81" d="100"/>
        </p:scale>
        <p:origin x="318" y="48"/>
      </p:cViewPr>
      <p:guideLst>
        <p:guide orient="horz" pos="640"/>
        <p:guide pos="3840"/>
      </p:guideLst>
    </p:cSldViewPr>
  </p:slideViewPr>
  <p:outlineViewPr>
    <p:cViewPr>
      <p:scale>
        <a:sx n="33" d="100"/>
        <a:sy n="33" d="100"/>
      </p:scale>
      <p:origin x="0" y="-23412"/>
    </p:cViewPr>
  </p:outlin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Hitney" userId="f602c332-4473-4e8a-9f0f-e3978b2f2a40" providerId="ADAL" clId="{2D5B1F60-BF71-43B2-9B23-BE96CA67EF3D}"/>
    <pc:docChg chg="undo custSel addSld delSld modSld sldOrd modMainMaster modSection">
      <pc:chgData name="Brian Hitney" userId="f602c332-4473-4e8a-9f0f-e3978b2f2a40" providerId="ADAL" clId="{2D5B1F60-BF71-43B2-9B23-BE96CA67EF3D}" dt="2024-01-15T05:08:09.611" v="7440" actId="14100"/>
      <pc:docMkLst>
        <pc:docMk/>
      </pc:docMkLst>
      <pc:sldChg chg="ord">
        <pc:chgData name="Brian Hitney" userId="f602c332-4473-4e8a-9f0f-e3978b2f2a40" providerId="ADAL" clId="{2D5B1F60-BF71-43B2-9B23-BE96CA67EF3D}" dt="2024-01-14T02:20:41.388" v="68"/>
        <pc:sldMkLst>
          <pc:docMk/>
          <pc:sldMk cId="2974589510" sldId="264"/>
        </pc:sldMkLst>
      </pc:sldChg>
      <pc:sldChg chg="mod modShow">
        <pc:chgData name="Brian Hitney" userId="f602c332-4473-4e8a-9f0f-e3978b2f2a40" providerId="ADAL" clId="{2D5B1F60-BF71-43B2-9B23-BE96CA67EF3D}" dt="2024-01-15T02:02:05.127" v="6528" actId="729"/>
        <pc:sldMkLst>
          <pc:docMk/>
          <pc:sldMk cId="2452789509" sldId="2076138458"/>
        </pc:sldMkLst>
      </pc:sldChg>
      <pc:sldChg chg="addSp delSp modSp mod">
        <pc:chgData name="Brian Hitney" userId="f602c332-4473-4e8a-9f0f-e3978b2f2a40" providerId="ADAL" clId="{2D5B1F60-BF71-43B2-9B23-BE96CA67EF3D}" dt="2024-01-15T04:41:42.101" v="6644" actId="20577"/>
        <pc:sldMkLst>
          <pc:docMk/>
          <pc:sldMk cId="3337735329" sldId="2076138561"/>
        </pc:sldMkLst>
        <pc:spChg chg="mod">
          <ac:chgData name="Brian Hitney" userId="f602c332-4473-4e8a-9f0f-e3978b2f2a40" providerId="ADAL" clId="{2D5B1F60-BF71-43B2-9B23-BE96CA67EF3D}" dt="2024-01-15T04:41:27.490" v="6595" actId="20577"/>
          <ac:spMkLst>
            <pc:docMk/>
            <pc:sldMk cId="3337735329" sldId="2076138561"/>
            <ac:spMk id="3" creationId="{74A90A67-2892-4071-7CFB-E3C3E3E39090}"/>
          </ac:spMkLst>
        </pc:spChg>
        <pc:spChg chg="del mod">
          <ac:chgData name="Brian Hitney" userId="f602c332-4473-4e8a-9f0f-e3978b2f2a40" providerId="ADAL" clId="{2D5B1F60-BF71-43B2-9B23-BE96CA67EF3D}" dt="2024-01-15T00:25:22.408" v="4914" actId="478"/>
          <ac:spMkLst>
            <pc:docMk/>
            <pc:sldMk cId="3337735329" sldId="2076138561"/>
            <ac:spMk id="4" creationId="{D310B700-80CB-E018-E64B-7B21885E5C51}"/>
          </ac:spMkLst>
        </pc:spChg>
        <pc:spChg chg="add del mod">
          <ac:chgData name="Brian Hitney" userId="f602c332-4473-4e8a-9f0f-e3978b2f2a40" providerId="ADAL" clId="{2D5B1F60-BF71-43B2-9B23-BE96CA67EF3D}" dt="2024-01-15T00:25:32.722" v="4915" actId="478"/>
          <ac:spMkLst>
            <pc:docMk/>
            <pc:sldMk cId="3337735329" sldId="2076138561"/>
            <ac:spMk id="7" creationId="{8761B29C-1349-8E1F-3163-1A0AB0E03678}"/>
          </ac:spMkLst>
        </pc:spChg>
        <pc:spChg chg="del">
          <ac:chgData name="Brian Hitney" userId="f602c332-4473-4e8a-9f0f-e3978b2f2a40" providerId="ADAL" clId="{2D5B1F60-BF71-43B2-9B23-BE96CA67EF3D}" dt="2024-01-15T00:25:22.408" v="4914" actId="478"/>
          <ac:spMkLst>
            <pc:docMk/>
            <pc:sldMk cId="3337735329" sldId="2076138561"/>
            <ac:spMk id="9" creationId="{A8384731-B856-5FE9-405F-2E4D56BFE40D}"/>
          </ac:spMkLst>
        </pc:spChg>
        <pc:spChg chg="add del mod">
          <ac:chgData name="Brian Hitney" userId="f602c332-4473-4e8a-9f0f-e3978b2f2a40" providerId="ADAL" clId="{2D5B1F60-BF71-43B2-9B23-BE96CA67EF3D}" dt="2024-01-15T00:25:32.722" v="4915" actId="478"/>
          <ac:spMkLst>
            <pc:docMk/>
            <pc:sldMk cId="3337735329" sldId="2076138561"/>
            <ac:spMk id="11" creationId="{1EFC79F4-2FA2-0206-4FED-670425883B4E}"/>
          </ac:spMkLst>
        </pc:spChg>
        <pc:spChg chg="del mod">
          <ac:chgData name="Brian Hitney" userId="f602c332-4473-4e8a-9f0f-e3978b2f2a40" providerId="ADAL" clId="{2D5B1F60-BF71-43B2-9B23-BE96CA67EF3D}" dt="2024-01-15T00:25:22.408" v="4914" actId="478"/>
          <ac:spMkLst>
            <pc:docMk/>
            <pc:sldMk cId="3337735329" sldId="2076138561"/>
            <ac:spMk id="12" creationId="{F36D08E8-A834-4606-DE63-D6A0A48A5C03}"/>
          </ac:spMkLst>
        </pc:spChg>
        <pc:spChg chg="mod">
          <ac:chgData name="Brian Hitney" userId="f602c332-4473-4e8a-9f0f-e3978b2f2a40" providerId="ADAL" clId="{2D5B1F60-BF71-43B2-9B23-BE96CA67EF3D}" dt="2024-01-15T00:24:53.751" v="4885" actId="20577"/>
          <ac:spMkLst>
            <pc:docMk/>
            <pc:sldMk cId="3337735329" sldId="2076138561"/>
            <ac:spMk id="13" creationId="{D552E618-E2A1-BD02-E15C-1FCCBD6C6F8E}"/>
          </ac:spMkLst>
        </pc:spChg>
        <pc:spChg chg="add del mod">
          <ac:chgData name="Brian Hitney" userId="f602c332-4473-4e8a-9f0f-e3978b2f2a40" providerId="ADAL" clId="{2D5B1F60-BF71-43B2-9B23-BE96CA67EF3D}" dt="2024-01-15T00:25:32.722" v="4915" actId="478"/>
          <ac:spMkLst>
            <pc:docMk/>
            <pc:sldMk cId="3337735329" sldId="2076138561"/>
            <ac:spMk id="15" creationId="{8694900E-25D5-0DF1-35FD-32E59DC54685}"/>
          </ac:spMkLst>
        </pc:spChg>
        <pc:spChg chg="add del mod">
          <ac:chgData name="Brian Hitney" userId="f602c332-4473-4e8a-9f0f-e3978b2f2a40" providerId="ADAL" clId="{2D5B1F60-BF71-43B2-9B23-BE96CA67EF3D}" dt="2024-01-15T00:25:32.722" v="4915" actId="478"/>
          <ac:spMkLst>
            <pc:docMk/>
            <pc:sldMk cId="3337735329" sldId="2076138561"/>
            <ac:spMk id="17" creationId="{DDE17E8C-3DB0-08A6-4D33-2D0BEDDC4ED2}"/>
          </ac:spMkLst>
        </pc:spChg>
        <pc:spChg chg="mod">
          <ac:chgData name="Brian Hitney" userId="f602c332-4473-4e8a-9f0f-e3978b2f2a40" providerId="ADAL" clId="{2D5B1F60-BF71-43B2-9B23-BE96CA67EF3D}" dt="2024-01-15T04:41:30.911" v="6607" actId="20577"/>
          <ac:spMkLst>
            <pc:docMk/>
            <pc:sldMk cId="3337735329" sldId="2076138561"/>
            <ac:spMk id="34" creationId="{08B42356-5F16-837B-6FE8-B0B9A0246E59}"/>
          </ac:spMkLst>
        </pc:spChg>
        <pc:spChg chg="del">
          <ac:chgData name="Brian Hitney" userId="f602c332-4473-4e8a-9f0f-e3978b2f2a40" providerId="ADAL" clId="{2D5B1F60-BF71-43B2-9B23-BE96CA67EF3D}" dt="2024-01-15T00:25:22.408" v="4914" actId="478"/>
          <ac:spMkLst>
            <pc:docMk/>
            <pc:sldMk cId="3337735329" sldId="2076138561"/>
            <ac:spMk id="36" creationId="{D3DC8178-119D-4262-731D-BBB73067E4F3}"/>
          </ac:spMkLst>
        </pc:spChg>
        <pc:spChg chg="mod">
          <ac:chgData name="Brian Hitney" userId="f602c332-4473-4e8a-9f0f-e3978b2f2a40" providerId="ADAL" clId="{2D5B1F60-BF71-43B2-9B23-BE96CA67EF3D}" dt="2024-01-15T04:41:42.101" v="6644" actId="20577"/>
          <ac:spMkLst>
            <pc:docMk/>
            <pc:sldMk cId="3337735329" sldId="2076138561"/>
            <ac:spMk id="39" creationId="{C645CC37-503F-9AFC-10AF-390780342FBA}"/>
          </ac:spMkLst>
        </pc:spChg>
        <pc:spChg chg="mod">
          <ac:chgData name="Brian Hitney" userId="f602c332-4473-4e8a-9f0f-e3978b2f2a40" providerId="ADAL" clId="{2D5B1F60-BF71-43B2-9B23-BE96CA67EF3D}" dt="2024-01-15T00:25:03.653" v="4904" actId="20577"/>
          <ac:spMkLst>
            <pc:docMk/>
            <pc:sldMk cId="3337735329" sldId="2076138561"/>
            <ac:spMk id="66" creationId="{10AFD28D-3A63-213F-D0B0-F0FA1B7DBBFA}"/>
          </ac:spMkLst>
        </pc:spChg>
      </pc:sldChg>
      <pc:sldChg chg="del">
        <pc:chgData name="Brian Hitney" userId="f602c332-4473-4e8a-9f0f-e3978b2f2a40" providerId="ADAL" clId="{2D5B1F60-BF71-43B2-9B23-BE96CA67EF3D}" dt="2024-01-14T02:15:45.066" v="43" actId="47"/>
        <pc:sldMkLst>
          <pc:docMk/>
          <pc:sldMk cId="2346387001" sldId="2076138571"/>
        </pc:sldMkLst>
      </pc:sldChg>
      <pc:sldChg chg="del">
        <pc:chgData name="Brian Hitney" userId="f602c332-4473-4e8a-9f0f-e3978b2f2a40" providerId="ADAL" clId="{2D5B1F60-BF71-43B2-9B23-BE96CA67EF3D}" dt="2024-01-14T02:15:45.066" v="43" actId="47"/>
        <pc:sldMkLst>
          <pc:docMk/>
          <pc:sldMk cId="3512596527" sldId="2147477900"/>
        </pc:sldMkLst>
      </pc:sldChg>
      <pc:sldChg chg="del">
        <pc:chgData name="Brian Hitney" userId="f602c332-4473-4e8a-9f0f-e3978b2f2a40" providerId="ADAL" clId="{2D5B1F60-BF71-43B2-9B23-BE96CA67EF3D}" dt="2024-01-14T02:15:45.066" v="43" actId="47"/>
        <pc:sldMkLst>
          <pc:docMk/>
          <pc:sldMk cId="641915196" sldId="2147477907"/>
        </pc:sldMkLst>
      </pc:sldChg>
      <pc:sldChg chg="modSp mod modNotesTx">
        <pc:chgData name="Brian Hitney" userId="f602c332-4473-4e8a-9f0f-e3978b2f2a40" providerId="ADAL" clId="{2D5B1F60-BF71-43B2-9B23-BE96CA67EF3D}" dt="2024-01-14T02:13:56.448" v="42" actId="20577"/>
        <pc:sldMkLst>
          <pc:docMk/>
          <pc:sldMk cId="3886619284" sldId="2147477909"/>
        </pc:sldMkLst>
        <pc:spChg chg="mod">
          <ac:chgData name="Brian Hitney" userId="f602c332-4473-4e8a-9f0f-e3978b2f2a40" providerId="ADAL" clId="{2D5B1F60-BF71-43B2-9B23-BE96CA67EF3D}" dt="2024-01-14T02:13:45.578" v="40" actId="20577"/>
          <ac:spMkLst>
            <pc:docMk/>
            <pc:sldMk cId="3886619284" sldId="2147477909"/>
            <ac:spMk id="11" creationId="{56B6CBBB-3A31-0046-961F-07942B42BC73}"/>
          </ac:spMkLst>
        </pc:spChg>
      </pc:sldChg>
      <pc:sldChg chg="modSp mod">
        <pc:chgData name="Brian Hitney" userId="f602c332-4473-4e8a-9f0f-e3978b2f2a40" providerId="ADAL" clId="{2D5B1F60-BF71-43B2-9B23-BE96CA67EF3D}" dt="2024-01-14T02:21:18.759" v="92" actId="20577"/>
        <pc:sldMkLst>
          <pc:docMk/>
          <pc:sldMk cId="2559792482" sldId="2147477925"/>
        </pc:sldMkLst>
        <pc:spChg chg="mod">
          <ac:chgData name="Brian Hitney" userId="f602c332-4473-4e8a-9f0f-e3978b2f2a40" providerId="ADAL" clId="{2D5B1F60-BF71-43B2-9B23-BE96CA67EF3D}" dt="2024-01-14T02:21:18.759" v="92" actId="20577"/>
          <ac:spMkLst>
            <pc:docMk/>
            <pc:sldMk cId="2559792482" sldId="2147477925"/>
            <ac:spMk id="9" creationId="{63575F5B-DC6A-2CCA-7D3E-BAE09D97221A}"/>
          </ac:spMkLst>
        </pc:spChg>
        <pc:spChg chg="mod">
          <ac:chgData name="Brian Hitney" userId="f602c332-4473-4e8a-9f0f-e3978b2f2a40" providerId="ADAL" clId="{2D5B1F60-BF71-43B2-9B23-BE96CA67EF3D}" dt="2024-01-14T02:15:59.909" v="45" actId="20577"/>
          <ac:spMkLst>
            <pc:docMk/>
            <pc:sldMk cId="2559792482" sldId="2147477925"/>
            <ac:spMk id="10" creationId="{4C7D87B4-9197-2DE2-1F84-05B8691BC74F}"/>
          </ac:spMkLst>
        </pc:spChg>
      </pc:sldChg>
      <pc:sldChg chg="del ord">
        <pc:chgData name="Brian Hitney" userId="f602c332-4473-4e8a-9f0f-e3978b2f2a40" providerId="ADAL" clId="{2D5B1F60-BF71-43B2-9B23-BE96CA67EF3D}" dt="2024-01-15T02:01:47.295" v="6524" actId="47"/>
        <pc:sldMkLst>
          <pc:docMk/>
          <pc:sldMk cId="994168891" sldId="2147477926"/>
        </pc:sldMkLst>
      </pc:sldChg>
      <pc:sldChg chg="del">
        <pc:chgData name="Brian Hitney" userId="f602c332-4473-4e8a-9f0f-e3978b2f2a40" providerId="ADAL" clId="{2D5B1F60-BF71-43B2-9B23-BE96CA67EF3D}" dt="2024-01-15T02:01:48.996" v="6525" actId="47"/>
        <pc:sldMkLst>
          <pc:docMk/>
          <pc:sldMk cId="174726576" sldId="2147477927"/>
        </pc:sldMkLst>
      </pc:sldChg>
      <pc:sldChg chg="del">
        <pc:chgData name="Brian Hitney" userId="f602c332-4473-4e8a-9f0f-e3978b2f2a40" providerId="ADAL" clId="{2D5B1F60-BF71-43B2-9B23-BE96CA67EF3D}" dt="2024-01-15T02:01:50.664" v="6526" actId="47"/>
        <pc:sldMkLst>
          <pc:docMk/>
          <pc:sldMk cId="1529752548" sldId="2147477928"/>
        </pc:sldMkLst>
      </pc:sldChg>
      <pc:sldChg chg="del">
        <pc:chgData name="Brian Hitney" userId="f602c332-4473-4e8a-9f0f-e3978b2f2a40" providerId="ADAL" clId="{2D5B1F60-BF71-43B2-9B23-BE96CA67EF3D}" dt="2024-01-14T02:15:45.066" v="43" actId="47"/>
        <pc:sldMkLst>
          <pc:docMk/>
          <pc:sldMk cId="2773429591" sldId="2147477947"/>
        </pc:sldMkLst>
      </pc:sldChg>
      <pc:sldChg chg="del">
        <pc:chgData name="Brian Hitney" userId="f602c332-4473-4e8a-9f0f-e3978b2f2a40" providerId="ADAL" clId="{2D5B1F60-BF71-43B2-9B23-BE96CA67EF3D}" dt="2024-01-14T02:13:21.114" v="0" actId="47"/>
        <pc:sldMkLst>
          <pc:docMk/>
          <pc:sldMk cId="2207333391" sldId="2147477963"/>
        </pc:sldMkLst>
      </pc:sldChg>
      <pc:sldChg chg="del">
        <pc:chgData name="Brian Hitney" userId="f602c332-4473-4e8a-9f0f-e3978b2f2a40" providerId="ADAL" clId="{2D5B1F60-BF71-43B2-9B23-BE96CA67EF3D}" dt="2024-01-14T02:18:23.204" v="57" actId="47"/>
        <pc:sldMkLst>
          <pc:docMk/>
          <pc:sldMk cId="3726573670" sldId="2147477968"/>
        </pc:sldMkLst>
      </pc:sldChg>
      <pc:sldChg chg="del">
        <pc:chgData name="Brian Hitney" userId="f602c332-4473-4e8a-9f0f-e3978b2f2a40" providerId="ADAL" clId="{2D5B1F60-BF71-43B2-9B23-BE96CA67EF3D}" dt="2024-01-14T02:18:13.280" v="56" actId="47"/>
        <pc:sldMkLst>
          <pc:docMk/>
          <pc:sldMk cId="739442457" sldId="2147477975"/>
        </pc:sldMkLst>
      </pc:sldChg>
      <pc:sldChg chg="del">
        <pc:chgData name="Brian Hitney" userId="f602c332-4473-4e8a-9f0f-e3978b2f2a40" providerId="ADAL" clId="{2D5B1F60-BF71-43B2-9B23-BE96CA67EF3D}" dt="2024-01-14T02:18:23.204" v="57" actId="47"/>
        <pc:sldMkLst>
          <pc:docMk/>
          <pc:sldMk cId="1694723246" sldId="2147477976"/>
        </pc:sldMkLst>
      </pc:sldChg>
      <pc:sldChg chg="del">
        <pc:chgData name="Brian Hitney" userId="f602c332-4473-4e8a-9f0f-e3978b2f2a40" providerId="ADAL" clId="{2D5B1F60-BF71-43B2-9B23-BE96CA67EF3D}" dt="2024-01-14T02:18:42.538" v="58" actId="47"/>
        <pc:sldMkLst>
          <pc:docMk/>
          <pc:sldMk cId="3605135732" sldId="2147477977"/>
        </pc:sldMkLst>
      </pc:sldChg>
      <pc:sldChg chg="ord">
        <pc:chgData name="Brian Hitney" userId="f602c332-4473-4e8a-9f0f-e3978b2f2a40" providerId="ADAL" clId="{2D5B1F60-BF71-43B2-9B23-BE96CA67EF3D}" dt="2024-01-14T02:20:47.703" v="70"/>
        <pc:sldMkLst>
          <pc:docMk/>
          <pc:sldMk cId="1893225800" sldId="2147477978"/>
        </pc:sldMkLst>
      </pc:sldChg>
      <pc:sldChg chg="del">
        <pc:chgData name="Brian Hitney" userId="f602c332-4473-4e8a-9f0f-e3978b2f2a40" providerId="ADAL" clId="{2D5B1F60-BF71-43B2-9B23-BE96CA67EF3D}" dt="2024-01-14T02:19:31.696" v="61" actId="47"/>
        <pc:sldMkLst>
          <pc:docMk/>
          <pc:sldMk cId="4181198496" sldId="2147477979"/>
        </pc:sldMkLst>
      </pc:sldChg>
      <pc:sldChg chg="del">
        <pc:chgData name="Brian Hitney" userId="f602c332-4473-4e8a-9f0f-e3978b2f2a40" providerId="ADAL" clId="{2D5B1F60-BF71-43B2-9B23-BE96CA67EF3D}" dt="2024-01-14T02:20:18.343" v="64" actId="47"/>
        <pc:sldMkLst>
          <pc:docMk/>
          <pc:sldMk cId="3113393042" sldId="2147477981"/>
        </pc:sldMkLst>
      </pc:sldChg>
      <pc:sldChg chg="del">
        <pc:chgData name="Brian Hitney" userId="f602c332-4473-4e8a-9f0f-e3978b2f2a40" providerId="ADAL" clId="{2D5B1F60-BF71-43B2-9B23-BE96CA67EF3D}" dt="2024-01-14T02:20:18.343" v="64" actId="47"/>
        <pc:sldMkLst>
          <pc:docMk/>
          <pc:sldMk cId="817272417" sldId="2147477982"/>
        </pc:sldMkLst>
      </pc:sldChg>
      <pc:sldChg chg="del">
        <pc:chgData name="Brian Hitney" userId="f602c332-4473-4e8a-9f0f-e3978b2f2a40" providerId="ADAL" clId="{2D5B1F60-BF71-43B2-9B23-BE96CA67EF3D}" dt="2024-01-14T02:20:18.343" v="64" actId="47"/>
        <pc:sldMkLst>
          <pc:docMk/>
          <pc:sldMk cId="4182259525" sldId="2147477983"/>
        </pc:sldMkLst>
      </pc:sldChg>
      <pc:sldChg chg="del">
        <pc:chgData name="Brian Hitney" userId="f602c332-4473-4e8a-9f0f-e3978b2f2a40" providerId="ADAL" clId="{2D5B1F60-BF71-43B2-9B23-BE96CA67EF3D}" dt="2024-01-14T02:20:18.343" v="64" actId="47"/>
        <pc:sldMkLst>
          <pc:docMk/>
          <pc:sldMk cId="2123331084" sldId="2147477984"/>
        </pc:sldMkLst>
      </pc:sldChg>
      <pc:sldChg chg="del">
        <pc:chgData name="Brian Hitney" userId="f602c332-4473-4e8a-9f0f-e3978b2f2a40" providerId="ADAL" clId="{2D5B1F60-BF71-43B2-9B23-BE96CA67EF3D}" dt="2024-01-14T02:20:18.343" v="64" actId="47"/>
        <pc:sldMkLst>
          <pc:docMk/>
          <pc:sldMk cId="636745046" sldId="2147477985"/>
        </pc:sldMkLst>
      </pc:sldChg>
      <pc:sldChg chg="del">
        <pc:chgData name="Brian Hitney" userId="f602c332-4473-4e8a-9f0f-e3978b2f2a40" providerId="ADAL" clId="{2D5B1F60-BF71-43B2-9B23-BE96CA67EF3D}" dt="2024-01-14T02:16:20.512" v="49" actId="47"/>
        <pc:sldMkLst>
          <pc:docMk/>
          <pc:sldMk cId="3071426867" sldId="2147477987"/>
        </pc:sldMkLst>
      </pc:sldChg>
      <pc:sldChg chg="del">
        <pc:chgData name="Brian Hitney" userId="f602c332-4473-4e8a-9f0f-e3978b2f2a40" providerId="ADAL" clId="{2D5B1F60-BF71-43B2-9B23-BE96CA67EF3D}" dt="2024-01-14T02:15:45.066" v="43" actId="47"/>
        <pc:sldMkLst>
          <pc:docMk/>
          <pc:sldMk cId="1983429706" sldId="2147477988"/>
        </pc:sldMkLst>
      </pc:sldChg>
      <pc:sldChg chg="del ord">
        <pc:chgData name="Brian Hitney" userId="f602c332-4473-4e8a-9f0f-e3978b2f2a40" providerId="ADAL" clId="{2D5B1F60-BF71-43B2-9B23-BE96CA67EF3D}" dt="2024-01-15T02:01:54.940" v="6527" actId="47"/>
        <pc:sldMkLst>
          <pc:docMk/>
          <pc:sldMk cId="3685733783" sldId="2147477990"/>
        </pc:sldMkLst>
      </pc:sldChg>
      <pc:sldChg chg="modSp add mod ord setBg">
        <pc:chgData name="Brian Hitney" userId="f602c332-4473-4e8a-9f0f-e3978b2f2a40" providerId="ADAL" clId="{2D5B1F60-BF71-43B2-9B23-BE96CA67EF3D}" dt="2024-01-14T18:24:25.902" v="1415" actId="1076"/>
        <pc:sldMkLst>
          <pc:docMk/>
          <pc:sldMk cId="1347789309" sldId="2147477992"/>
        </pc:sldMkLst>
        <pc:spChg chg="mod">
          <ac:chgData name="Brian Hitney" userId="f602c332-4473-4e8a-9f0f-e3978b2f2a40" providerId="ADAL" clId="{2D5B1F60-BF71-43B2-9B23-BE96CA67EF3D}" dt="2024-01-14T02:29:14.539" v="116" actId="20577"/>
          <ac:spMkLst>
            <pc:docMk/>
            <pc:sldMk cId="1347789309" sldId="2147477992"/>
            <ac:spMk id="9" creationId="{63575F5B-DC6A-2CCA-7D3E-BAE09D97221A}"/>
          </ac:spMkLst>
        </pc:spChg>
        <pc:picChg chg="mod">
          <ac:chgData name="Brian Hitney" userId="f602c332-4473-4e8a-9f0f-e3978b2f2a40" providerId="ADAL" clId="{2D5B1F60-BF71-43B2-9B23-BE96CA67EF3D}" dt="2024-01-14T18:24:25.902" v="1415" actId="1076"/>
          <ac:picMkLst>
            <pc:docMk/>
            <pc:sldMk cId="1347789309" sldId="2147477992"/>
            <ac:picMk id="3" creationId="{D88D86D6-CA40-8151-B82B-0A7CDA39A3BE}"/>
          </ac:picMkLst>
        </pc:picChg>
      </pc:sldChg>
      <pc:sldChg chg="addSp modSp new del">
        <pc:chgData name="Brian Hitney" userId="f602c332-4473-4e8a-9f0f-e3978b2f2a40" providerId="ADAL" clId="{2D5B1F60-BF71-43B2-9B23-BE96CA67EF3D}" dt="2024-01-15T01:38:16.519" v="6134" actId="47"/>
        <pc:sldMkLst>
          <pc:docMk/>
          <pc:sldMk cId="3318757755" sldId="2147477993"/>
        </pc:sldMkLst>
        <pc:graphicFrameChg chg="add mod">
          <ac:chgData name="Brian Hitney" userId="f602c332-4473-4e8a-9f0f-e3978b2f2a40" providerId="ADAL" clId="{2D5B1F60-BF71-43B2-9B23-BE96CA67EF3D}" dt="2024-01-14T02:37:03.646" v="187"/>
          <ac:graphicFrameMkLst>
            <pc:docMk/>
            <pc:sldMk cId="3318757755" sldId="2147477993"/>
            <ac:graphicFrameMk id="2" creationId="{945355CB-5E3E-7ACB-2C9C-C1DD9AA52091}"/>
          </ac:graphicFrameMkLst>
        </pc:graphicFrameChg>
      </pc:sldChg>
      <pc:sldChg chg="addSp delSp modSp add del mod">
        <pc:chgData name="Brian Hitney" userId="f602c332-4473-4e8a-9f0f-e3978b2f2a40" providerId="ADAL" clId="{2D5B1F60-BF71-43B2-9B23-BE96CA67EF3D}" dt="2024-01-14T18:28:39.753" v="1432" actId="47"/>
        <pc:sldMkLst>
          <pc:docMk/>
          <pc:sldMk cId="4228255393" sldId="2147477994"/>
        </pc:sldMkLst>
        <pc:spChg chg="del">
          <ac:chgData name="Brian Hitney" userId="f602c332-4473-4e8a-9f0f-e3978b2f2a40" providerId="ADAL" clId="{2D5B1F60-BF71-43B2-9B23-BE96CA67EF3D}" dt="2024-01-14T02:30:52.801" v="119" actId="478"/>
          <ac:spMkLst>
            <pc:docMk/>
            <pc:sldMk cId="4228255393" sldId="2147477994"/>
            <ac:spMk id="3" creationId="{98036CAF-FDD0-9145-B120-9DDF33701485}"/>
          </ac:spMkLst>
        </pc:spChg>
        <pc:spChg chg="del">
          <ac:chgData name="Brian Hitney" userId="f602c332-4473-4e8a-9f0f-e3978b2f2a40" providerId="ADAL" clId="{2D5B1F60-BF71-43B2-9B23-BE96CA67EF3D}" dt="2024-01-14T02:30:52.801" v="119" actId="478"/>
          <ac:spMkLst>
            <pc:docMk/>
            <pc:sldMk cId="4228255393" sldId="2147477994"/>
            <ac:spMk id="4" creationId="{B53BDB92-DC51-C0C6-2588-82CD1BFBF5E7}"/>
          </ac:spMkLst>
        </pc:spChg>
        <pc:spChg chg="del">
          <ac:chgData name="Brian Hitney" userId="f602c332-4473-4e8a-9f0f-e3978b2f2a40" providerId="ADAL" clId="{2D5B1F60-BF71-43B2-9B23-BE96CA67EF3D}" dt="2024-01-14T02:30:52.801" v="119" actId="478"/>
          <ac:spMkLst>
            <pc:docMk/>
            <pc:sldMk cId="4228255393" sldId="2147477994"/>
            <ac:spMk id="5" creationId="{C678B6D2-86B1-918C-5D4B-158015DF0D87}"/>
          </ac:spMkLst>
        </pc:spChg>
        <pc:spChg chg="del">
          <ac:chgData name="Brian Hitney" userId="f602c332-4473-4e8a-9f0f-e3978b2f2a40" providerId="ADAL" clId="{2D5B1F60-BF71-43B2-9B23-BE96CA67EF3D}" dt="2024-01-14T02:30:52.801" v="119" actId="478"/>
          <ac:spMkLst>
            <pc:docMk/>
            <pc:sldMk cId="4228255393" sldId="2147477994"/>
            <ac:spMk id="6" creationId="{554B09D7-3ACC-C8EB-6E61-488EB199C18B}"/>
          </ac:spMkLst>
        </pc:spChg>
        <pc:spChg chg="del">
          <ac:chgData name="Brian Hitney" userId="f602c332-4473-4e8a-9f0f-e3978b2f2a40" providerId="ADAL" clId="{2D5B1F60-BF71-43B2-9B23-BE96CA67EF3D}" dt="2024-01-14T02:30:52.801" v="119" actId="478"/>
          <ac:spMkLst>
            <pc:docMk/>
            <pc:sldMk cId="4228255393" sldId="2147477994"/>
            <ac:spMk id="7" creationId="{9FA0A503-DD54-E5DB-2040-A8B21F26A12F}"/>
          </ac:spMkLst>
        </pc:spChg>
        <pc:spChg chg="del">
          <ac:chgData name="Brian Hitney" userId="f602c332-4473-4e8a-9f0f-e3978b2f2a40" providerId="ADAL" clId="{2D5B1F60-BF71-43B2-9B23-BE96CA67EF3D}" dt="2024-01-14T02:30:52.801" v="119" actId="478"/>
          <ac:spMkLst>
            <pc:docMk/>
            <pc:sldMk cId="4228255393" sldId="2147477994"/>
            <ac:spMk id="8" creationId="{3D84F211-6088-10FB-84BD-95E72951148F}"/>
          </ac:spMkLst>
        </pc:spChg>
        <pc:spChg chg="del">
          <ac:chgData name="Brian Hitney" userId="f602c332-4473-4e8a-9f0f-e3978b2f2a40" providerId="ADAL" clId="{2D5B1F60-BF71-43B2-9B23-BE96CA67EF3D}" dt="2024-01-14T02:30:57.435" v="120" actId="478"/>
          <ac:spMkLst>
            <pc:docMk/>
            <pc:sldMk cId="4228255393" sldId="2147477994"/>
            <ac:spMk id="9" creationId="{A25AFAB6-ED38-3561-77DA-F707369BF1C9}"/>
          </ac:spMkLst>
        </pc:spChg>
        <pc:spChg chg="del">
          <ac:chgData name="Brian Hitney" userId="f602c332-4473-4e8a-9f0f-e3978b2f2a40" providerId="ADAL" clId="{2D5B1F60-BF71-43B2-9B23-BE96CA67EF3D}" dt="2024-01-14T02:30:52.801" v="119" actId="478"/>
          <ac:spMkLst>
            <pc:docMk/>
            <pc:sldMk cId="4228255393" sldId="2147477994"/>
            <ac:spMk id="12" creationId="{21349067-FF43-9E76-A4EA-58137A8C315F}"/>
          </ac:spMkLst>
        </pc:spChg>
        <pc:spChg chg="del">
          <ac:chgData name="Brian Hitney" userId="f602c332-4473-4e8a-9f0f-e3978b2f2a40" providerId="ADAL" clId="{2D5B1F60-BF71-43B2-9B23-BE96CA67EF3D}" dt="2024-01-14T02:30:52.801" v="119" actId="478"/>
          <ac:spMkLst>
            <pc:docMk/>
            <pc:sldMk cId="4228255393" sldId="2147477994"/>
            <ac:spMk id="13" creationId="{B5A59C1B-24C8-3488-9A26-BBA9473BBD63}"/>
          </ac:spMkLst>
        </pc:spChg>
        <pc:spChg chg="del">
          <ac:chgData name="Brian Hitney" userId="f602c332-4473-4e8a-9f0f-e3978b2f2a40" providerId="ADAL" clId="{2D5B1F60-BF71-43B2-9B23-BE96CA67EF3D}" dt="2024-01-14T02:30:52.801" v="119" actId="478"/>
          <ac:spMkLst>
            <pc:docMk/>
            <pc:sldMk cId="4228255393" sldId="2147477994"/>
            <ac:spMk id="21" creationId="{A00450BA-1C12-B79D-E49B-6D5EA41CCFD9}"/>
          </ac:spMkLst>
        </pc:spChg>
        <pc:spChg chg="del">
          <ac:chgData name="Brian Hitney" userId="f602c332-4473-4e8a-9f0f-e3978b2f2a40" providerId="ADAL" clId="{2D5B1F60-BF71-43B2-9B23-BE96CA67EF3D}" dt="2024-01-14T02:30:52.801" v="119" actId="478"/>
          <ac:spMkLst>
            <pc:docMk/>
            <pc:sldMk cId="4228255393" sldId="2147477994"/>
            <ac:spMk id="26" creationId="{BB2CDCE1-DA01-CA38-D77D-881FE32358EA}"/>
          </ac:spMkLst>
        </pc:spChg>
        <pc:spChg chg="del">
          <ac:chgData name="Brian Hitney" userId="f602c332-4473-4e8a-9f0f-e3978b2f2a40" providerId="ADAL" clId="{2D5B1F60-BF71-43B2-9B23-BE96CA67EF3D}" dt="2024-01-14T02:30:57.435" v="120" actId="478"/>
          <ac:spMkLst>
            <pc:docMk/>
            <pc:sldMk cId="4228255393" sldId="2147477994"/>
            <ac:spMk id="27" creationId="{8FBC41BA-2520-B721-E81B-92ECD950A196}"/>
          </ac:spMkLst>
        </pc:spChg>
        <pc:graphicFrameChg chg="add mod modGraphic">
          <ac:chgData name="Brian Hitney" userId="f602c332-4473-4e8a-9f0f-e3978b2f2a40" providerId="ADAL" clId="{2D5B1F60-BF71-43B2-9B23-BE96CA67EF3D}" dt="2024-01-14T02:33:41.158" v="182" actId="20577"/>
          <ac:graphicFrameMkLst>
            <pc:docMk/>
            <pc:sldMk cId="4228255393" sldId="2147477994"/>
            <ac:graphicFrameMk id="10" creationId="{F424DF98-DD01-4AD5-ADD2-4C9206EAD920}"/>
          </ac:graphicFrameMkLst>
        </pc:graphicFrameChg>
      </pc:sldChg>
      <pc:sldChg chg="modSp add del mod ord">
        <pc:chgData name="Brian Hitney" userId="f602c332-4473-4e8a-9f0f-e3978b2f2a40" providerId="ADAL" clId="{2D5B1F60-BF71-43B2-9B23-BE96CA67EF3D}" dt="2024-01-14T18:16:19.058" v="1388" actId="47"/>
        <pc:sldMkLst>
          <pc:docMk/>
          <pc:sldMk cId="3663386079" sldId="2147477995"/>
        </pc:sldMkLst>
        <pc:spChg chg="mod">
          <ac:chgData name="Brian Hitney" userId="f602c332-4473-4e8a-9f0f-e3978b2f2a40" providerId="ADAL" clId="{2D5B1F60-BF71-43B2-9B23-BE96CA67EF3D}" dt="2024-01-14T02:35:36.556" v="184" actId="34807"/>
          <ac:spMkLst>
            <pc:docMk/>
            <pc:sldMk cId="3663386079" sldId="2147477995"/>
            <ac:spMk id="2" creationId="{D7FD6583-7E04-F0A2-A64A-62EFECE2F289}"/>
          </ac:spMkLst>
        </pc:spChg>
        <pc:spChg chg="mod">
          <ac:chgData name="Brian Hitney" userId="f602c332-4473-4e8a-9f0f-e3978b2f2a40" providerId="ADAL" clId="{2D5B1F60-BF71-43B2-9B23-BE96CA67EF3D}" dt="2024-01-14T02:35:36.556" v="184" actId="34807"/>
          <ac:spMkLst>
            <pc:docMk/>
            <pc:sldMk cId="3663386079" sldId="2147477995"/>
            <ac:spMk id="3" creationId="{B5CC8AB7-DD94-9874-F4C6-F03E12EBC289}"/>
          </ac:spMkLst>
        </pc:spChg>
      </pc:sldChg>
      <pc:sldChg chg="addSp delSp modSp new del mod">
        <pc:chgData name="Brian Hitney" userId="f602c332-4473-4e8a-9f0f-e3978b2f2a40" providerId="ADAL" clId="{2D5B1F60-BF71-43B2-9B23-BE96CA67EF3D}" dt="2024-01-14T18:35:38.947" v="1822" actId="47"/>
        <pc:sldMkLst>
          <pc:docMk/>
          <pc:sldMk cId="1479911200" sldId="2147477996"/>
        </pc:sldMkLst>
        <pc:spChg chg="mod">
          <ac:chgData name="Brian Hitney" userId="f602c332-4473-4e8a-9f0f-e3978b2f2a40" providerId="ADAL" clId="{2D5B1F60-BF71-43B2-9B23-BE96CA67EF3D}" dt="2024-01-14T02:37:51.984" v="206" actId="20577"/>
          <ac:spMkLst>
            <pc:docMk/>
            <pc:sldMk cId="1479911200" sldId="2147477996"/>
            <ac:spMk id="2" creationId="{5AF3D962-297F-ACC9-9888-80BB43102DFF}"/>
          </ac:spMkLst>
        </pc:spChg>
        <pc:spChg chg="del">
          <ac:chgData name="Brian Hitney" userId="f602c332-4473-4e8a-9f0f-e3978b2f2a40" providerId="ADAL" clId="{2D5B1F60-BF71-43B2-9B23-BE96CA67EF3D}" dt="2024-01-14T02:37:36.929" v="189" actId="1032"/>
          <ac:spMkLst>
            <pc:docMk/>
            <pc:sldMk cId="1479911200" sldId="2147477996"/>
            <ac:spMk id="3" creationId="{D2A1D245-EA91-B86B-3A70-6E53E66FC508}"/>
          </ac:spMkLst>
        </pc:spChg>
        <pc:graphicFrameChg chg="add mod modGraphic">
          <ac:chgData name="Brian Hitney" userId="f602c332-4473-4e8a-9f0f-e3978b2f2a40" providerId="ADAL" clId="{2D5B1F60-BF71-43B2-9B23-BE96CA67EF3D}" dt="2024-01-14T18:21:04.831" v="1405" actId="12269"/>
          <ac:graphicFrameMkLst>
            <pc:docMk/>
            <pc:sldMk cId="1479911200" sldId="2147477996"/>
            <ac:graphicFrameMk id="4" creationId="{BF61390D-2DD0-9CB5-2B48-0F947828030E}"/>
          </ac:graphicFrameMkLst>
        </pc:graphicFrameChg>
      </pc:sldChg>
      <pc:sldChg chg="addSp modSp add del mod modNotesTx">
        <pc:chgData name="Brian Hitney" userId="f602c332-4473-4e8a-9f0f-e3978b2f2a40" providerId="ADAL" clId="{2D5B1F60-BF71-43B2-9B23-BE96CA67EF3D}" dt="2024-01-15T04:54:41.728" v="6982" actId="47"/>
        <pc:sldMkLst>
          <pc:docMk/>
          <pc:sldMk cId="924294990" sldId="2147477997"/>
        </pc:sldMkLst>
        <pc:spChg chg="mod">
          <ac:chgData name="Brian Hitney" userId="f602c332-4473-4e8a-9f0f-e3978b2f2a40" providerId="ADAL" clId="{2D5B1F60-BF71-43B2-9B23-BE96CA67EF3D}" dt="2024-01-14T21:51:52.586" v="2166" actId="20577"/>
          <ac:spMkLst>
            <pc:docMk/>
            <pc:sldMk cId="924294990" sldId="2147477997"/>
            <ac:spMk id="2" creationId="{79E251E2-EA82-88F9-8CE5-99BDDF206EC2}"/>
          </ac:spMkLst>
        </pc:spChg>
        <pc:graphicFrameChg chg="mod">
          <ac:chgData name="Brian Hitney" userId="f602c332-4473-4e8a-9f0f-e3978b2f2a40" providerId="ADAL" clId="{2D5B1F60-BF71-43B2-9B23-BE96CA67EF3D}" dt="2024-01-15T04:53:31.420" v="6975" actId="20577"/>
          <ac:graphicFrameMkLst>
            <pc:docMk/>
            <pc:sldMk cId="924294990" sldId="2147477997"/>
            <ac:graphicFrameMk id="4" creationId="{18A6DC21-A1AB-B865-93EC-56253B2B4BC0}"/>
          </ac:graphicFrameMkLst>
        </pc:graphicFrameChg>
        <pc:picChg chg="add mod ord">
          <ac:chgData name="Brian Hitney" userId="f602c332-4473-4e8a-9f0f-e3978b2f2a40" providerId="ADAL" clId="{2D5B1F60-BF71-43B2-9B23-BE96CA67EF3D}" dt="2024-01-14T18:24:59.173" v="1419" actId="1076"/>
          <ac:picMkLst>
            <pc:docMk/>
            <pc:sldMk cId="924294990" sldId="2147477997"/>
            <ac:picMk id="3" creationId="{198C1A39-8F03-493E-B600-395102ED5FD3}"/>
          </ac:picMkLst>
        </pc:picChg>
      </pc:sldChg>
      <pc:sldChg chg="modSp add mod modNotesTx">
        <pc:chgData name="Brian Hitney" userId="f602c332-4473-4e8a-9f0f-e3978b2f2a40" providerId="ADAL" clId="{2D5B1F60-BF71-43B2-9B23-BE96CA67EF3D}" dt="2024-01-15T04:55:21.559" v="6990" actId="20577"/>
        <pc:sldMkLst>
          <pc:docMk/>
          <pc:sldMk cId="539953488" sldId="2147477998"/>
        </pc:sldMkLst>
        <pc:spChg chg="mod">
          <ac:chgData name="Brian Hitney" userId="f602c332-4473-4e8a-9f0f-e3978b2f2a40" providerId="ADAL" clId="{2D5B1F60-BF71-43B2-9B23-BE96CA67EF3D}" dt="2024-01-14T21:51:42.816" v="2134" actId="20577"/>
          <ac:spMkLst>
            <pc:docMk/>
            <pc:sldMk cId="539953488" sldId="2147477998"/>
            <ac:spMk id="2" creationId="{EDFD494A-BBC6-72CD-8FCB-847C619A5DA3}"/>
          </ac:spMkLst>
        </pc:spChg>
        <pc:graphicFrameChg chg="mod">
          <ac:chgData name="Brian Hitney" userId="f602c332-4473-4e8a-9f0f-e3978b2f2a40" providerId="ADAL" clId="{2D5B1F60-BF71-43B2-9B23-BE96CA67EF3D}" dt="2024-01-15T04:55:21.559" v="6990" actId="20577"/>
          <ac:graphicFrameMkLst>
            <pc:docMk/>
            <pc:sldMk cId="539953488" sldId="2147477998"/>
            <ac:graphicFrameMk id="4" creationId="{CDCABBB0-046C-71A5-7CA5-37449B7FB2F4}"/>
          </ac:graphicFrameMkLst>
        </pc:graphicFrameChg>
      </pc:sldChg>
      <pc:sldChg chg="addSp modSp add mod modNotesTx">
        <pc:chgData name="Brian Hitney" userId="f602c332-4473-4e8a-9f0f-e3978b2f2a40" providerId="ADAL" clId="{2D5B1F60-BF71-43B2-9B23-BE96CA67EF3D}" dt="2024-01-14T21:51:28.175" v="2105" actId="20577"/>
        <pc:sldMkLst>
          <pc:docMk/>
          <pc:sldMk cId="723157926" sldId="2147477999"/>
        </pc:sldMkLst>
        <pc:spChg chg="mod">
          <ac:chgData name="Brian Hitney" userId="f602c332-4473-4e8a-9f0f-e3978b2f2a40" providerId="ADAL" clId="{2D5B1F60-BF71-43B2-9B23-BE96CA67EF3D}" dt="2024-01-14T21:51:28.175" v="2105" actId="20577"/>
          <ac:spMkLst>
            <pc:docMk/>
            <pc:sldMk cId="723157926" sldId="2147477999"/>
            <ac:spMk id="2" creationId="{4BC12969-1EE4-3905-9507-61DDF9EE04AD}"/>
          </ac:spMkLst>
        </pc:spChg>
        <pc:graphicFrameChg chg="mod modGraphic">
          <ac:chgData name="Brian Hitney" userId="f602c332-4473-4e8a-9f0f-e3978b2f2a40" providerId="ADAL" clId="{2D5B1F60-BF71-43B2-9B23-BE96CA67EF3D}" dt="2024-01-14T18:47:32.020" v="2082" actId="20577"/>
          <ac:graphicFrameMkLst>
            <pc:docMk/>
            <pc:sldMk cId="723157926" sldId="2147477999"/>
            <ac:graphicFrameMk id="4" creationId="{BAC9A7DA-A841-1D9A-5087-243DB79CE0DC}"/>
          </ac:graphicFrameMkLst>
        </pc:graphicFrameChg>
        <pc:graphicFrameChg chg="add mod">
          <ac:chgData name="Brian Hitney" userId="f602c332-4473-4e8a-9f0f-e3978b2f2a40" providerId="ADAL" clId="{2D5B1F60-BF71-43B2-9B23-BE96CA67EF3D}" dt="2024-01-14T18:38:23.941" v="1882" actId="1076"/>
          <ac:graphicFrameMkLst>
            <pc:docMk/>
            <pc:sldMk cId="723157926" sldId="2147477999"/>
            <ac:graphicFrameMk id="5" creationId="{1ABE28A2-6CED-D756-2968-7A66C5A97A62}"/>
          </ac:graphicFrameMkLst>
        </pc:graphicFrameChg>
      </pc:sldChg>
      <pc:sldChg chg="addSp delSp modSp new mod">
        <pc:chgData name="Brian Hitney" userId="f602c332-4473-4e8a-9f0f-e3978b2f2a40" providerId="ADAL" clId="{2D5B1F60-BF71-43B2-9B23-BE96CA67EF3D}" dt="2024-01-14T22:12:11.552" v="3228" actId="5793"/>
        <pc:sldMkLst>
          <pc:docMk/>
          <pc:sldMk cId="3642685198" sldId="2147478000"/>
        </pc:sldMkLst>
        <pc:spChg chg="mod">
          <ac:chgData name="Brian Hitney" userId="f602c332-4473-4e8a-9f0f-e3978b2f2a40" providerId="ADAL" clId="{2D5B1F60-BF71-43B2-9B23-BE96CA67EF3D}" dt="2024-01-14T21:53:02.666" v="2219" actId="20577"/>
          <ac:spMkLst>
            <pc:docMk/>
            <pc:sldMk cId="3642685198" sldId="2147478000"/>
            <ac:spMk id="2" creationId="{F135D8B0-F2EE-6944-DB36-EEAD4F8354AD}"/>
          </ac:spMkLst>
        </pc:spChg>
        <pc:spChg chg="mod">
          <ac:chgData name="Brian Hitney" userId="f602c332-4473-4e8a-9f0f-e3978b2f2a40" providerId="ADAL" clId="{2D5B1F60-BF71-43B2-9B23-BE96CA67EF3D}" dt="2024-01-14T22:12:11.552" v="3228" actId="5793"/>
          <ac:spMkLst>
            <pc:docMk/>
            <pc:sldMk cId="3642685198" sldId="2147478000"/>
            <ac:spMk id="3" creationId="{42B1EF92-9260-59E0-B195-58301FF02AE6}"/>
          </ac:spMkLst>
        </pc:spChg>
        <pc:picChg chg="add del mod">
          <ac:chgData name="Brian Hitney" userId="f602c332-4473-4e8a-9f0f-e3978b2f2a40" providerId="ADAL" clId="{2D5B1F60-BF71-43B2-9B23-BE96CA67EF3D}" dt="2024-01-14T22:00:00.109" v="2542" actId="478"/>
          <ac:picMkLst>
            <pc:docMk/>
            <pc:sldMk cId="3642685198" sldId="2147478000"/>
            <ac:picMk id="5" creationId="{6D48EBAA-54E2-E421-B1C1-DA5E38B9E70D}"/>
          </ac:picMkLst>
        </pc:picChg>
        <pc:picChg chg="add mod">
          <ac:chgData name="Brian Hitney" userId="f602c332-4473-4e8a-9f0f-e3978b2f2a40" providerId="ADAL" clId="{2D5B1F60-BF71-43B2-9B23-BE96CA67EF3D}" dt="2024-01-14T22:00:04.562" v="2544" actId="1076"/>
          <ac:picMkLst>
            <pc:docMk/>
            <pc:sldMk cId="3642685198" sldId="2147478000"/>
            <ac:picMk id="7" creationId="{A3F02062-ABB5-E203-35E1-6992FB0C6C74}"/>
          </ac:picMkLst>
        </pc:picChg>
      </pc:sldChg>
      <pc:sldChg chg="addSp delSp modSp add mod">
        <pc:chgData name="Brian Hitney" userId="f602c332-4473-4e8a-9f0f-e3978b2f2a40" providerId="ADAL" clId="{2D5B1F60-BF71-43B2-9B23-BE96CA67EF3D}" dt="2024-01-14T22:17:49.536" v="3253" actId="1076"/>
        <pc:sldMkLst>
          <pc:docMk/>
          <pc:sldMk cId="3556875148" sldId="2147478001"/>
        </pc:sldMkLst>
        <pc:spChg chg="mod">
          <ac:chgData name="Brian Hitney" userId="f602c332-4473-4e8a-9f0f-e3978b2f2a40" providerId="ADAL" clId="{2D5B1F60-BF71-43B2-9B23-BE96CA67EF3D}" dt="2024-01-14T22:06:22.188" v="2934" actId="20577"/>
          <ac:spMkLst>
            <pc:docMk/>
            <pc:sldMk cId="3556875148" sldId="2147478001"/>
            <ac:spMk id="2" creationId="{7E127583-3F3A-12C3-21FB-3A035994E9B5}"/>
          </ac:spMkLst>
        </pc:spChg>
        <pc:spChg chg="mod">
          <ac:chgData name="Brian Hitney" userId="f602c332-4473-4e8a-9f0f-e3978b2f2a40" providerId="ADAL" clId="{2D5B1F60-BF71-43B2-9B23-BE96CA67EF3D}" dt="2024-01-14T22:12:04.274" v="3226" actId="20577"/>
          <ac:spMkLst>
            <pc:docMk/>
            <pc:sldMk cId="3556875148" sldId="2147478001"/>
            <ac:spMk id="3" creationId="{EAFA3CB8-3E7F-7F5C-C2A1-738BC23F8CBD}"/>
          </ac:spMkLst>
        </pc:spChg>
        <pc:picChg chg="add mod">
          <ac:chgData name="Brian Hitney" userId="f602c332-4473-4e8a-9f0f-e3978b2f2a40" providerId="ADAL" clId="{2D5B1F60-BF71-43B2-9B23-BE96CA67EF3D}" dt="2024-01-14T22:17:49.536" v="3253" actId="1076"/>
          <ac:picMkLst>
            <pc:docMk/>
            <pc:sldMk cId="3556875148" sldId="2147478001"/>
            <ac:picMk id="5" creationId="{BB3985AD-6DBD-CAA9-9770-5B21F1A93F2D}"/>
          </ac:picMkLst>
        </pc:picChg>
        <pc:picChg chg="del">
          <ac:chgData name="Brian Hitney" userId="f602c332-4473-4e8a-9f0f-e3978b2f2a40" providerId="ADAL" clId="{2D5B1F60-BF71-43B2-9B23-BE96CA67EF3D}" dt="2024-01-14T22:06:13.250" v="2916" actId="478"/>
          <ac:picMkLst>
            <pc:docMk/>
            <pc:sldMk cId="3556875148" sldId="2147478001"/>
            <ac:picMk id="7" creationId="{6E034818-F7CF-ED0F-2018-E75B43E15766}"/>
          </ac:picMkLst>
        </pc:picChg>
      </pc:sldChg>
      <pc:sldChg chg="addSp delSp modSp add mod ord">
        <pc:chgData name="Brian Hitney" userId="f602c332-4473-4e8a-9f0f-e3978b2f2a40" providerId="ADAL" clId="{2D5B1F60-BF71-43B2-9B23-BE96CA67EF3D}" dt="2024-01-15T00:09:42.741" v="4306" actId="14100"/>
        <pc:sldMkLst>
          <pc:docMk/>
          <pc:sldMk cId="24244923" sldId="2147478002"/>
        </pc:sldMkLst>
        <pc:spChg chg="mod">
          <ac:chgData name="Brian Hitney" userId="f602c332-4473-4e8a-9f0f-e3978b2f2a40" providerId="ADAL" clId="{2D5B1F60-BF71-43B2-9B23-BE96CA67EF3D}" dt="2024-01-14T22:17:21.461" v="3251" actId="20577"/>
          <ac:spMkLst>
            <pc:docMk/>
            <pc:sldMk cId="24244923" sldId="2147478002"/>
            <ac:spMk id="2" creationId="{2B072FD9-E2BE-050A-33B6-7EF7DFF864A3}"/>
          </ac:spMkLst>
        </pc:spChg>
        <pc:spChg chg="mod">
          <ac:chgData name="Brian Hitney" userId="f602c332-4473-4e8a-9f0f-e3978b2f2a40" providerId="ADAL" clId="{2D5B1F60-BF71-43B2-9B23-BE96CA67EF3D}" dt="2024-01-15T00:09:42.741" v="4306" actId="14100"/>
          <ac:spMkLst>
            <pc:docMk/>
            <pc:sldMk cId="24244923" sldId="2147478002"/>
            <ac:spMk id="3" creationId="{8FBAF79D-94E8-67C4-9307-85197543645C}"/>
          </ac:spMkLst>
        </pc:spChg>
        <pc:picChg chg="add del">
          <ac:chgData name="Brian Hitney" userId="f602c332-4473-4e8a-9f0f-e3978b2f2a40" providerId="ADAL" clId="{2D5B1F60-BF71-43B2-9B23-BE96CA67EF3D}" dt="2024-01-14T22:39:25.796" v="3687" actId="22"/>
          <ac:picMkLst>
            <pc:docMk/>
            <pc:sldMk cId="24244923" sldId="2147478002"/>
            <ac:picMk id="5" creationId="{E5EB4E83-DC4C-F578-581C-51F01DC248CE}"/>
          </ac:picMkLst>
        </pc:picChg>
        <pc:picChg chg="del">
          <ac:chgData name="Brian Hitney" userId="f602c332-4473-4e8a-9f0f-e3978b2f2a40" providerId="ADAL" clId="{2D5B1F60-BF71-43B2-9B23-BE96CA67EF3D}" dt="2024-01-14T22:17:23.471" v="3252" actId="478"/>
          <ac:picMkLst>
            <pc:docMk/>
            <pc:sldMk cId="24244923" sldId="2147478002"/>
            <ac:picMk id="7" creationId="{87A5EA25-A082-FF64-2F50-7570A06F4947}"/>
          </ac:picMkLst>
        </pc:picChg>
        <pc:picChg chg="add mod ord">
          <ac:chgData name="Brian Hitney" userId="f602c332-4473-4e8a-9f0f-e3978b2f2a40" providerId="ADAL" clId="{2D5B1F60-BF71-43B2-9B23-BE96CA67EF3D}" dt="2024-01-15T00:02:41.311" v="3906" actId="1076"/>
          <ac:picMkLst>
            <pc:docMk/>
            <pc:sldMk cId="24244923" sldId="2147478002"/>
            <ac:picMk id="8" creationId="{E0D13703-1E1A-A3F3-380C-1B366197B7EC}"/>
          </ac:picMkLst>
        </pc:picChg>
      </pc:sldChg>
      <pc:sldChg chg="addSp delSp modSp add mod">
        <pc:chgData name="Brian Hitney" userId="f602c332-4473-4e8a-9f0f-e3978b2f2a40" providerId="ADAL" clId="{2D5B1F60-BF71-43B2-9B23-BE96CA67EF3D}" dt="2024-01-15T05:03:16.964" v="7178" actId="1076"/>
        <pc:sldMkLst>
          <pc:docMk/>
          <pc:sldMk cId="439516889" sldId="2147478003"/>
        </pc:sldMkLst>
        <pc:spChg chg="mod">
          <ac:chgData name="Brian Hitney" userId="f602c332-4473-4e8a-9f0f-e3978b2f2a40" providerId="ADAL" clId="{2D5B1F60-BF71-43B2-9B23-BE96CA67EF3D}" dt="2024-01-14T22:21:25.331" v="3271" actId="20577"/>
          <ac:spMkLst>
            <pc:docMk/>
            <pc:sldMk cId="439516889" sldId="2147478003"/>
            <ac:spMk id="2" creationId="{D374550E-D094-BB1D-63E3-CB7E79130330}"/>
          </ac:spMkLst>
        </pc:spChg>
        <pc:spChg chg="mod">
          <ac:chgData name="Brian Hitney" userId="f602c332-4473-4e8a-9f0f-e3978b2f2a40" providerId="ADAL" clId="{2D5B1F60-BF71-43B2-9B23-BE96CA67EF3D}" dt="2024-01-15T05:02:26.071" v="7167" actId="20577"/>
          <ac:spMkLst>
            <pc:docMk/>
            <pc:sldMk cId="439516889" sldId="2147478003"/>
            <ac:spMk id="3" creationId="{50ECBFA1-FA64-2176-618B-736A54FACDF6}"/>
          </ac:spMkLst>
        </pc:spChg>
        <pc:spChg chg="add mod">
          <ac:chgData name="Brian Hitney" userId="f602c332-4473-4e8a-9f0f-e3978b2f2a40" providerId="ADAL" clId="{2D5B1F60-BF71-43B2-9B23-BE96CA67EF3D}" dt="2024-01-15T05:03:10.218" v="7176" actId="14100"/>
          <ac:spMkLst>
            <pc:docMk/>
            <pc:sldMk cId="439516889" sldId="2147478003"/>
            <ac:spMk id="4" creationId="{80AF2D14-CEE3-02EB-DBF9-DF87E5B387CA}"/>
          </ac:spMkLst>
        </pc:spChg>
        <pc:picChg chg="del">
          <ac:chgData name="Brian Hitney" userId="f602c332-4473-4e8a-9f0f-e3978b2f2a40" providerId="ADAL" clId="{2D5B1F60-BF71-43B2-9B23-BE96CA67EF3D}" dt="2024-01-14T22:21:10.991" v="3255" actId="478"/>
          <ac:picMkLst>
            <pc:docMk/>
            <pc:sldMk cId="439516889" sldId="2147478003"/>
            <ac:picMk id="5" creationId="{07CF4F51-FD11-481C-6AD3-33BB1AFC4E73}"/>
          </ac:picMkLst>
        </pc:picChg>
        <pc:picChg chg="add mod">
          <ac:chgData name="Brian Hitney" userId="f602c332-4473-4e8a-9f0f-e3978b2f2a40" providerId="ADAL" clId="{2D5B1F60-BF71-43B2-9B23-BE96CA67EF3D}" dt="2024-01-15T05:03:16.964" v="7178" actId="1076"/>
          <ac:picMkLst>
            <pc:docMk/>
            <pc:sldMk cId="439516889" sldId="2147478003"/>
            <ac:picMk id="6" creationId="{C0099052-47D6-CEEE-9D41-CB8F690B8082}"/>
          </ac:picMkLst>
        </pc:picChg>
      </pc:sldChg>
      <pc:sldChg chg="addSp delSp modSp add mod">
        <pc:chgData name="Brian Hitney" userId="f602c332-4473-4e8a-9f0f-e3978b2f2a40" providerId="ADAL" clId="{2D5B1F60-BF71-43B2-9B23-BE96CA67EF3D}" dt="2024-01-15T05:06:11.670" v="7395" actId="20577"/>
        <pc:sldMkLst>
          <pc:docMk/>
          <pc:sldMk cId="1306040130" sldId="2147478004"/>
        </pc:sldMkLst>
        <pc:spChg chg="mod">
          <ac:chgData name="Brian Hitney" userId="f602c332-4473-4e8a-9f0f-e3978b2f2a40" providerId="ADAL" clId="{2D5B1F60-BF71-43B2-9B23-BE96CA67EF3D}" dt="2024-01-15T05:04:28.755" v="7186" actId="14100"/>
          <ac:spMkLst>
            <pc:docMk/>
            <pc:sldMk cId="1306040130" sldId="2147478004"/>
            <ac:spMk id="2" creationId="{2D50C468-2086-D47F-2E8C-0A73E8D554CB}"/>
          </ac:spMkLst>
        </pc:spChg>
        <pc:spChg chg="mod">
          <ac:chgData name="Brian Hitney" userId="f602c332-4473-4e8a-9f0f-e3978b2f2a40" providerId="ADAL" clId="{2D5B1F60-BF71-43B2-9B23-BE96CA67EF3D}" dt="2024-01-15T05:03:42.561" v="7181" actId="14100"/>
          <ac:spMkLst>
            <pc:docMk/>
            <pc:sldMk cId="1306040130" sldId="2147478004"/>
            <ac:spMk id="3" creationId="{439CE33C-7607-8C83-A7F0-4739B3E15EB9}"/>
          </ac:spMkLst>
        </pc:spChg>
        <pc:spChg chg="add mod">
          <ac:chgData name="Brian Hitney" userId="f602c332-4473-4e8a-9f0f-e3978b2f2a40" providerId="ADAL" clId="{2D5B1F60-BF71-43B2-9B23-BE96CA67EF3D}" dt="2024-01-15T05:06:11.670" v="7395" actId="20577"/>
          <ac:spMkLst>
            <pc:docMk/>
            <pc:sldMk cId="1306040130" sldId="2147478004"/>
            <ac:spMk id="4" creationId="{6447CA26-15F7-B5CF-A57B-5D8FE7F33C90}"/>
          </ac:spMkLst>
        </pc:spChg>
        <pc:picChg chg="add mod">
          <ac:chgData name="Brian Hitney" userId="f602c332-4473-4e8a-9f0f-e3978b2f2a40" providerId="ADAL" clId="{2D5B1F60-BF71-43B2-9B23-BE96CA67EF3D}" dt="2024-01-15T00:14:53.336" v="4436" actId="1076"/>
          <ac:picMkLst>
            <pc:docMk/>
            <pc:sldMk cId="1306040130" sldId="2147478004"/>
            <ac:picMk id="5" creationId="{D99517AC-3A0B-2E41-8BF0-E36A219AA633}"/>
          </ac:picMkLst>
        </pc:picChg>
        <pc:picChg chg="del">
          <ac:chgData name="Brian Hitney" userId="f602c332-4473-4e8a-9f0f-e3978b2f2a40" providerId="ADAL" clId="{2D5B1F60-BF71-43B2-9B23-BE96CA67EF3D}" dt="2024-01-15T00:10:57.113" v="4417" actId="478"/>
          <ac:picMkLst>
            <pc:docMk/>
            <pc:sldMk cId="1306040130" sldId="2147478004"/>
            <ac:picMk id="6" creationId="{D91A8726-3545-097B-2963-875F21A51959}"/>
          </ac:picMkLst>
        </pc:picChg>
        <pc:picChg chg="add mod ord">
          <ac:chgData name="Brian Hitney" userId="f602c332-4473-4e8a-9f0f-e3978b2f2a40" providerId="ADAL" clId="{2D5B1F60-BF71-43B2-9B23-BE96CA67EF3D}" dt="2024-01-15T05:04:23.701" v="7185" actId="1076"/>
          <ac:picMkLst>
            <pc:docMk/>
            <pc:sldMk cId="1306040130" sldId="2147478004"/>
            <ac:picMk id="8" creationId="{586146BA-3218-2846-941D-3F696BAAB86B}"/>
          </ac:picMkLst>
        </pc:picChg>
      </pc:sldChg>
      <pc:sldChg chg="addSp delSp modSp add mod">
        <pc:chgData name="Brian Hitney" userId="f602c332-4473-4e8a-9f0f-e3978b2f2a40" providerId="ADAL" clId="{2D5B1F60-BF71-43B2-9B23-BE96CA67EF3D}" dt="2024-01-15T05:07:58.434" v="7438" actId="14100"/>
        <pc:sldMkLst>
          <pc:docMk/>
          <pc:sldMk cId="113726741" sldId="2147478005"/>
        </pc:sldMkLst>
        <pc:spChg chg="mod">
          <ac:chgData name="Brian Hitney" userId="f602c332-4473-4e8a-9f0f-e3978b2f2a40" providerId="ADAL" clId="{2D5B1F60-BF71-43B2-9B23-BE96CA67EF3D}" dt="2024-01-15T00:15:57.191" v="4461" actId="20577"/>
          <ac:spMkLst>
            <pc:docMk/>
            <pc:sldMk cId="113726741" sldId="2147478005"/>
            <ac:spMk id="2" creationId="{98A01A90-BA59-4E66-B733-152F06FF971A}"/>
          </ac:spMkLst>
        </pc:spChg>
        <pc:spChg chg="mod">
          <ac:chgData name="Brian Hitney" userId="f602c332-4473-4e8a-9f0f-e3978b2f2a40" providerId="ADAL" clId="{2D5B1F60-BF71-43B2-9B23-BE96CA67EF3D}" dt="2024-01-15T05:06:47.604" v="7406" actId="20577"/>
          <ac:spMkLst>
            <pc:docMk/>
            <pc:sldMk cId="113726741" sldId="2147478005"/>
            <ac:spMk id="3" creationId="{52424B61-D03B-881D-5346-68CE00E97123}"/>
          </ac:spMkLst>
        </pc:spChg>
        <pc:spChg chg="add mod">
          <ac:chgData name="Brian Hitney" userId="f602c332-4473-4e8a-9f0f-e3978b2f2a40" providerId="ADAL" clId="{2D5B1F60-BF71-43B2-9B23-BE96CA67EF3D}" dt="2024-01-15T05:07:58.434" v="7438" actId="14100"/>
          <ac:spMkLst>
            <pc:docMk/>
            <pc:sldMk cId="113726741" sldId="2147478005"/>
            <ac:spMk id="4" creationId="{305B017C-BBF2-C7BB-2D92-CD51CEAFC195}"/>
          </ac:spMkLst>
        </pc:spChg>
        <pc:picChg chg="add mod modCrop">
          <ac:chgData name="Brian Hitney" userId="f602c332-4473-4e8a-9f0f-e3978b2f2a40" providerId="ADAL" clId="{2D5B1F60-BF71-43B2-9B23-BE96CA67EF3D}" dt="2024-01-15T05:07:54.978" v="7437" actId="1038"/>
          <ac:picMkLst>
            <pc:docMk/>
            <pc:sldMk cId="113726741" sldId="2147478005"/>
            <ac:picMk id="5" creationId="{D438F1D8-1810-D08C-D4F9-99C29FAE4A7B}"/>
          </ac:picMkLst>
        </pc:picChg>
        <pc:picChg chg="del">
          <ac:chgData name="Brian Hitney" userId="f602c332-4473-4e8a-9f0f-e3978b2f2a40" providerId="ADAL" clId="{2D5B1F60-BF71-43B2-9B23-BE96CA67EF3D}" dt="2024-01-15T00:15:48.260" v="4445" actId="478"/>
          <ac:picMkLst>
            <pc:docMk/>
            <pc:sldMk cId="113726741" sldId="2147478005"/>
            <ac:picMk id="6" creationId="{F792FD46-4B48-5A04-CD5A-6C0DBCA23308}"/>
          </ac:picMkLst>
        </pc:picChg>
      </pc:sldChg>
      <pc:sldChg chg="addSp modSp add mod">
        <pc:chgData name="Brian Hitney" userId="f602c332-4473-4e8a-9f0f-e3978b2f2a40" providerId="ADAL" clId="{2D5B1F60-BF71-43B2-9B23-BE96CA67EF3D}" dt="2024-01-15T05:08:09.611" v="7440" actId="14100"/>
        <pc:sldMkLst>
          <pc:docMk/>
          <pc:sldMk cId="216013308" sldId="2147478006"/>
        </pc:sldMkLst>
        <pc:spChg chg="mod">
          <ac:chgData name="Brian Hitney" userId="f602c332-4473-4e8a-9f0f-e3978b2f2a40" providerId="ADAL" clId="{2D5B1F60-BF71-43B2-9B23-BE96CA67EF3D}" dt="2024-01-15T00:16:23.748" v="4474" actId="20577"/>
          <ac:spMkLst>
            <pc:docMk/>
            <pc:sldMk cId="216013308" sldId="2147478006"/>
            <ac:spMk id="2" creationId="{58CB8225-B921-5BA8-3C84-1E2FE998D04F}"/>
          </ac:spMkLst>
        </pc:spChg>
        <pc:spChg chg="mod">
          <ac:chgData name="Brian Hitney" userId="f602c332-4473-4e8a-9f0f-e3978b2f2a40" providerId="ADAL" clId="{2D5B1F60-BF71-43B2-9B23-BE96CA67EF3D}" dt="2024-01-15T01:37:49.517" v="6133" actId="20577"/>
          <ac:spMkLst>
            <pc:docMk/>
            <pc:sldMk cId="216013308" sldId="2147478006"/>
            <ac:spMk id="3" creationId="{636A9315-E6BB-7789-DDE3-4598483641F8}"/>
          </ac:spMkLst>
        </pc:spChg>
        <pc:picChg chg="add mod">
          <ac:chgData name="Brian Hitney" userId="f602c332-4473-4e8a-9f0f-e3978b2f2a40" providerId="ADAL" clId="{2D5B1F60-BF71-43B2-9B23-BE96CA67EF3D}" dt="2024-01-15T05:08:09.611" v="7440" actId="14100"/>
          <ac:picMkLst>
            <pc:docMk/>
            <pc:sldMk cId="216013308" sldId="2147478006"/>
            <ac:picMk id="1026" creationId="{422DF5AD-AE7D-6116-2C74-8365CD084942}"/>
          </ac:picMkLst>
        </pc:picChg>
      </pc:sldChg>
      <pc:sldChg chg="addSp modSp add mod">
        <pc:chgData name="Brian Hitney" userId="f602c332-4473-4e8a-9f0f-e3978b2f2a40" providerId="ADAL" clId="{2D5B1F60-BF71-43B2-9B23-BE96CA67EF3D}" dt="2024-01-15T01:37:10.775" v="6034" actId="108"/>
        <pc:sldMkLst>
          <pc:docMk/>
          <pc:sldMk cId="3944860493" sldId="2147478007"/>
        </pc:sldMkLst>
        <pc:spChg chg="mod">
          <ac:chgData name="Brian Hitney" userId="f602c332-4473-4e8a-9f0f-e3978b2f2a40" providerId="ADAL" clId="{2D5B1F60-BF71-43B2-9B23-BE96CA67EF3D}" dt="2024-01-15T00:32:26.257" v="5227" actId="20577"/>
          <ac:spMkLst>
            <pc:docMk/>
            <pc:sldMk cId="3944860493" sldId="2147478007"/>
            <ac:spMk id="2" creationId="{6417C80F-89BB-2D52-A0F9-BDB6BE989425}"/>
          </ac:spMkLst>
        </pc:spChg>
        <pc:spChg chg="mod">
          <ac:chgData name="Brian Hitney" userId="f602c332-4473-4e8a-9f0f-e3978b2f2a40" providerId="ADAL" clId="{2D5B1F60-BF71-43B2-9B23-BE96CA67EF3D}" dt="2024-01-15T01:29:16.269" v="5688" actId="20577"/>
          <ac:spMkLst>
            <pc:docMk/>
            <pc:sldMk cId="3944860493" sldId="2147478007"/>
            <ac:spMk id="3" creationId="{B4973943-5F23-9C36-3001-64F5A20BE728}"/>
          </ac:spMkLst>
        </pc:spChg>
        <pc:spChg chg="add mod">
          <ac:chgData name="Brian Hitney" userId="f602c332-4473-4e8a-9f0f-e3978b2f2a40" providerId="ADAL" clId="{2D5B1F60-BF71-43B2-9B23-BE96CA67EF3D}" dt="2024-01-15T01:37:10.775" v="6034" actId="108"/>
          <ac:spMkLst>
            <pc:docMk/>
            <pc:sldMk cId="3944860493" sldId="2147478007"/>
            <ac:spMk id="7" creationId="{5E469EB1-470F-8E05-9F6D-E8C6430318D8}"/>
          </ac:spMkLst>
        </pc:spChg>
        <pc:picChg chg="add mod ord modCrop">
          <ac:chgData name="Brian Hitney" userId="f602c332-4473-4e8a-9f0f-e3978b2f2a40" providerId="ADAL" clId="{2D5B1F60-BF71-43B2-9B23-BE96CA67EF3D}" dt="2024-01-15T01:28:40.123" v="5678" actId="1076"/>
          <ac:picMkLst>
            <pc:docMk/>
            <pc:sldMk cId="3944860493" sldId="2147478007"/>
            <ac:picMk id="5" creationId="{84E9C9D9-1BDB-F277-8C4B-C99B6580E14F}"/>
          </ac:picMkLst>
        </pc:picChg>
      </pc:sldChg>
      <pc:sldChg chg="addSp modSp add mod">
        <pc:chgData name="Brian Hitney" userId="f602c332-4473-4e8a-9f0f-e3978b2f2a40" providerId="ADAL" clId="{2D5B1F60-BF71-43B2-9B23-BE96CA67EF3D}" dt="2024-01-15T01:36:21.936" v="6032" actId="20577"/>
        <pc:sldMkLst>
          <pc:docMk/>
          <pc:sldMk cId="1633327393" sldId="2147478008"/>
        </pc:sldMkLst>
        <pc:spChg chg="mod">
          <ac:chgData name="Brian Hitney" userId="f602c332-4473-4e8a-9f0f-e3978b2f2a40" providerId="ADAL" clId="{2D5B1F60-BF71-43B2-9B23-BE96CA67EF3D}" dt="2024-01-15T00:16:50.780" v="4503" actId="20577"/>
          <ac:spMkLst>
            <pc:docMk/>
            <pc:sldMk cId="1633327393" sldId="2147478008"/>
            <ac:spMk id="2" creationId="{A1F3B2F8-C256-3E9A-4E72-88A5B1621670}"/>
          </ac:spMkLst>
        </pc:spChg>
        <pc:spChg chg="mod">
          <ac:chgData name="Brian Hitney" userId="f602c332-4473-4e8a-9f0f-e3978b2f2a40" providerId="ADAL" clId="{2D5B1F60-BF71-43B2-9B23-BE96CA67EF3D}" dt="2024-01-15T01:32:56.110" v="5772" actId="14100"/>
          <ac:spMkLst>
            <pc:docMk/>
            <pc:sldMk cId="1633327393" sldId="2147478008"/>
            <ac:spMk id="3" creationId="{5AA9A006-3773-E877-5C80-44D95362AC1E}"/>
          </ac:spMkLst>
        </pc:spChg>
        <pc:spChg chg="add mod">
          <ac:chgData name="Brian Hitney" userId="f602c332-4473-4e8a-9f0f-e3978b2f2a40" providerId="ADAL" clId="{2D5B1F60-BF71-43B2-9B23-BE96CA67EF3D}" dt="2024-01-15T01:36:21.936" v="6032" actId="20577"/>
          <ac:spMkLst>
            <pc:docMk/>
            <pc:sldMk cId="1633327393" sldId="2147478008"/>
            <ac:spMk id="6" creationId="{377CDDBB-81EE-32FB-EA12-8E2EF164E78E}"/>
          </ac:spMkLst>
        </pc:spChg>
        <pc:picChg chg="add mod modCrop">
          <ac:chgData name="Brian Hitney" userId="f602c332-4473-4e8a-9f0f-e3978b2f2a40" providerId="ADAL" clId="{2D5B1F60-BF71-43B2-9B23-BE96CA67EF3D}" dt="2024-01-15T01:32:49.348" v="5771" actId="1076"/>
          <ac:picMkLst>
            <pc:docMk/>
            <pc:sldMk cId="1633327393" sldId="2147478008"/>
            <ac:picMk id="5" creationId="{BCBC842B-9812-DCC7-3387-65ADE758CDEE}"/>
          </ac:picMkLst>
        </pc:picChg>
      </pc:sldChg>
      <pc:sldChg chg="addSp delSp modSp add mod">
        <pc:chgData name="Brian Hitney" userId="f602c332-4473-4e8a-9f0f-e3978b2f2a40" providerId="ADAL" clId="{2D5B1F60-BF71-43B2-9B23-BE96CA67EF3D}" dt="2024-01-15T02:01:38.668" v="6523" actId="1038"/>
        <pc:sldMkLst>
          <pc:docMk/>
          <pc:sldMk cId="473883086" sldId="2147478009"/>
        </pc:sldMkLst>
        <pc:spChg chg="mod">
          <ac:chgData name="Brian Hitney" userId="f602c332-4473-4e8a-9f0f-e3978b2f2a40" providerId="ADAL" clId="{2D5B1F60-BF71-43B2-9B23-BE96CA67EF3D}" dt="2024-01-15T01:40:04.874" v="6145" actId="20577"/>
          <ac:spMkLst>
            <pc:docMk/>
            <pc:sldMk cId="473883086" sldId="2147478009"/>
            <ac:spMk id="2" creationId="{8AB1F4A6-509E-073A-2181-7FB98D9B14D7}"/>
          </ac:spMkLst>
        </pc:spChg>
        <pc:spChg chg="mod">
          <ac:chgData name="Brian Hitney" userId="f602c332-4473-4e8a-9f0f-e3978b2f2a40" providerId="ADAL" clId="{2D5B1F60-BF71-43B2-9B23-BE96CA67EF3D}" dt="2024-01-15T01:57:56.100" v="6297" actId="20577"/>
          <ac:spMkLst>
            <pc:docMk/>
            <pc:sldMk cId="473883086" sldId="2147478009"/>
            <ac:spMk id="3" creationId="{69FB0C21-766E-A433-CE28-16442059F2BD}"/>
          </ac:spMkLst>
        </pc:spChg>
        <pc:spChg chg="del mod">
          <ac:chgData name="Brian Hitney" userId="f602c332-4473-4e8a-9f0f-e3978b2f2a40" providerId="ADAL" clId="{2D5B1F60-BF71-43B2-9B23-BE96CA67EF3D}" dt="2024-01-15T01:57:05.971" v="6160"/>
          <ac:spMkLst>
            <pc:docMk/>
            <pc:sldMk cId="473883086" sldId="2147478009"/>
            <ac:spMk id="6" creationId="{7CE47B84-3DF0-D8F8-839B-819CFEF58444}"/>
          </ac:spMkLst>
        </pc:spChg>
        <pc:spChg chg="add del mod">
          <ac:chgData name="Brian Hitney" userId="f602c332-4473-4e8a-9f0f-e3978b2f2a40" providerId="ADAL" clId="{2D5B1F60-BF71-43B2-9B23-BE96CA67EF3D}" dt="2024-01-15T01:57:05.971" v="6158" actId="478"/>
          <ac:spMkLst>
            <pc:docMk/>
            <pc:sldMk cId="473883086" sldId="2147478009"/>
            <ac:spMk id="10" creationId="{A6062D27-270C-88F6-F2B9-4D12EDBB66A8}"/>
          </ac:spMkLst>
        </pc:spChg>
        <pc:spChg chg="add mod">
          <ac:chgData name="Brian Hitney" userId="f602c332-4473-4e8a-9f0f-e3978b2f2a40" providerId="ADAL" clId="{2D5B1F60-BF71-43B2-9B23-BE96CA67EF3D}" dt="2024-01-15T02:01:38.668" v="6523" actId="1038"/>
          <ac:spMkLst>
            <pc:docMk/>
            <pc:sldMk cId="473883086" sldId="2147478009"/>
            <ac:spMk id="11" creationId="{3E42027F-90F8-30D6-8F83-72636A810DB6}"/>
          </ac:spMkLst>
        </pc:spChg>
        <pc:spChg chg="add del mod">
          <ac:chgData name="Brian Hitney" userId="f602c332-4473-4e8a-9f0f-e3978b2f2a40" providerId="ADAL" clId="{2D5B1F60-BF71-43B2-9B23-BE96CA67EF3D}" dt="2024-01-15T01:57:05.971" v="6158" actId="478"/>
          <ac:spMkLst>
            <pc:docMk/>
            <pc:sldMk cId="473883086" sldId="2147478009"/>
            <ac:spMk id="12" creationId="{E203F0CD-DC38-3F90-286F-D4A16C039870}"/>
          </ac:spMkLst>
        </pc:spChg>
        <pc:spChg chg="add del mod">
          <ac:chgData name="Brian Hitney" userId="f602c332-4473-4e8a-9f0f-e3978b2f2a40" providerId="ADAL" clId="{2D5B1F60-BF71-43B2-9B23-BE96CA67EF3D}" dt="2024-01-15T01:58:18.031" v="6298" actId="478"/>
          <ac:spMkLst>
            <pc:docMk/>
            <pc:sldMk cId="473883086" sldId="2147478009"/>
            <ac:spMk id="13" creationId="{4F8044CA-03B2-43C6-E0AA-3ACB69F83D39}"/>
          </ac:spMkLst>
        </pc:spChg>
        <pc:spChg chg="add del mod">
          <ac:chgData name="Brian Hitney" userId="f602c332-4473-4e8a-9f0f-e3978b2f2a40" providerId="ADAL" clId="{2D5B1F60-BF71-43B2-9B23-BE96CA67EF3D}" dt="2024-01-15T01:58:18.031" v="6298" actId="478"/>
          <ac:spMkLst>
            <pc:docMk/>
            <pc:sldMk cId="473883086" sldId="2147478009"/>
            <ac:spMk id="14" creationId="{7968352F-91BD-F998-7741-C9CE1D5799D4}"/>
          </ac:spMkLst>
        </pc:spChg>
        <pc:spChg chg="add del mod">
          <ac:chgData name="Brian Hitney" userId="f602c332-4473-4e8a-9f0f-e3978b2f2a40" providerId="ADAL" clId="{2D5B1F60-BF71-43B2-9B23-BE96CA67EF3D}" dt="2024-01-15T01:58:18.031" v="6298" actId="478"/>
          <ac:spMkLst>
            <pc:docMk/>
            <pc:sldMk cId="473883086" sldId="2147478009"/>
            <ac:spMk id="15" creationId="{A6293BD9-265E-E4E1-7BB0-AFACBCE59C93}"/>
          </ac:spMkLst>
        </pc:spChg>
        <pc:spChg chg="add del mod">
          <ac:chgData name="Brian Hitney" userId="f602c332-4473-4e8a-9f0f-e3978b2f2a40" providerId="ADAL" clId="{2D5B1F60-BF71-43B2-9B23-BE96CA67EF3D}" dt="2024-01-15T01:58:18.031" v="6298" actId="478"/>
          <ac:spMkLst>
            <pc:docMk/>
            <pc:sldMk cId="473883086" sldId="2147478009"/>
            <ac:spMk id="16" creationId="{A548B44A-31E0-CE24-D98E-445EC4A09873}"/>
          </ac:spMkLst>
        </pc:spChg>
        <pc:spChg chg="add del mod">
          <ac:chgData name="Brian Hitney" userId="f602c332-4473-4e8a-9f0f-e3978b2f2a40" providerId="ADAL" clId="{2D5B1F60-BF71-43B2-9B23-BE96CA67EF3D}" dt="2024-01-15T01:58:18.031" v="6298" actId="478"/>
          <ac:spMkLst>
            <pc:docMk/>
            <pc:sldMk cId="473883086" sldId="2147478009"/>
            <ac:spMk id="17" creationId="{C69753A0-9A49-DB30-8BD1-A976BCE6F1DC}"/>
          </ac:spMkLst>
        </pc:spChg>
        <pc:spChg chg="add del mod">
          <ac:chgData name="Brian Hitney" userId="f602c332-4473-4e8a-9f0f-e3978b2f2a40" providerId="ADAL" clId="{2D5B1F60-BF71-43B2-9B23-BE96CA67EF3D}" dt="2024-01-15T01:58:18.031" v="6298" actId="478"/>
          <ac:spMkLst>
            <pc:docMk/>
            <pc:sldMk cId="473883086" sldId="2147478009"/>
            <ac:spMk id="18" creationId="{58D91460-8354-0D29-07AD-B763A154A8CC}"/>
          </ac:spMkLst>
        </pc:spChg>
        <pc:spChg chg="add del mod">
          <ac:chgData name="Brian Hitney" userId="f602c332-4473-4e8a-9f0f-e3978b2f2a40" providerId="ADAL" clId="{2D5B1F60-BF71-43B2-9B23-BE96CA67EF3D}" dt="2024-01-15T01:58:20.283" v="6299" actId="478"/>
          <ac:spMkLst>
            <pc:docMk/>
            <pc:sldMk cId="473883086" sldId="2147478009"/>
            <ac:spMk id="19" creationId="{223CACCB-17FE-7C64-0EF5-4DE8651701E9}"/>
          </ac:spMkLst>
        </pc:spChg>
        <pc:spChg chg="add del mod">
          <ac:chgData name="Brian Hitney" userId="f602c332-4473-4e8a-9f0f-e3978b2f2a40" providerId="ADAL" clId="{2D5B1F60-BF71-43B2-9B23-BE96CA67EF3D}" dt="2024-01-15T01:58:18.031" v="6298" actId="478"/>
          <ac:spMkLst>
            <pc:docMk/>
            <pc:sldMk cId="473883086" sldId="2147478009"/>
            <ac:spMk id="20" creationId="{7A52696C-F94E-0897-5377-DE9C4F3909CD}"/>
          </ac:spMkLst>
        </pc:spChg>
        <pc:spChg chg="add del mod">
          <ac:chgData name="Brian Hitney" userId="f602c332-4473-4e8a-9f0f-e3978b2f2a40" providerId="ADAL" clId="{2D5B1F60-BF71-43B2-9B23-BE96CA67EF3D}" dt="2024-01-15T01:58:18.031" v="6298" actId="478"/>
          <ac:spMkLst>
            <pc:docMk/>
            <pc:sldMk cId="473883086" sldId="2147478009"/>
            <ac:spMk id="21" creationId="{CD5BB130-F949-2450-9EE2-17C03D96CCEA}"/>
          </ac:spMkLst>
        </pc:spChg>
        <pc:spChg chg="add mod">
          <ac:chgData name="Brian Hitney" userId="f602c332-4473-4e8a-9f0f-e3978b2f2a40" providerId="ADAL" clId="{2D5B1F60-BF71-43B2-9B23-BE96CA67EF3D}" dt="2024-01-15T02:01:38.668" v="6523" actId="1038"/>
          <ac:spMkLst>
            <pc:docMk/>
            <pc:sldMk cId="473883086" sldId="2147478009"/>
            <ac:spMk id="22" creationId="{56E57656-A253-B03A-61E4-A6A94AC9BF7F}"/>
          </ac:spMkLst>
        </pc:spChg>
        <pc:spChg chg="add mod">
          <ac:chgData name="Brian Hitney" userId="f602c332-4473-4e8a-9f0f-e3978b2f2a40" providerId="ADAL" clId="{2D5B1F60-BF71-43B2-9B23-BE96CA67EF3D}" dt="2024-01-15T02:01:38.668" v="6523" actId="1038"/>
          <ac:spMkLst>
            <pc:docMk/>
            <pc:sldMk cId="473883086" sldId="2147478009"/>
            <ac:spMk id="23" creationId="{19ACCA86-FDC7-9816-F816-8E4FEA835DBB}"/>
          </ac:spMkLst>
        </pc:spChg>
        <pc:spChg chg="add mod">
          <ac:chgData name="Brian Hitney" userId="f602c332-4473-4e8a-9f0f-e3978b2f2a40" providerId="ADAL" clId="{2D5B1F60-BF71-43B2-9B23-BE96CA67EF3D}" dt="2024-01-15T02:01:38.668" v="6523" actId="1038"/>
          <ac:spMkLst>
            <pc:docMk/>
            <pc:sldMk cId="473883086" sldId="2147478009"/>
            <ac:spMk id="24" creationId="{EE726D6C-068E-C0DD-49A6-5E8524655902}"/>
          </ac:spMkLst>
        </pc:spChg>
        <pc:spChg chg="add mod">
          <ac:chgData name="Brian Hitney" userId="f602c332-4473-4e8a-9f0f-e3978b2f2a40" providerId="ADAL" clId="{2D5B1F60-BF71-43B2-9B23-BE96CA67EF3D}" dt="2024-01-15T02:01:38.668" v="6523" actId="1038"/>
          <ac:spMkLst>
            <pc:docMk/>
            <pc:sldMk cId="473883086" sldId="2147478009"/>
            <ac:spMk id="25" creationId="{F1F9BD52-437F-1E21-A8DE-42F61D9AD18C}"/>
          </ac:spMkLst>
        </pc:spChg>
        <pc:spChg chg="add mod">
          <ac:chgData name="Brian Hitney" userId="f602c332-4473-4e8a-9f0f-e3978b2f2a40" providerId="ADAL" clId="{2D5B1F60-BF71-43B2-9B23-BE96CA67EF3D}" dt="2024-01-15T02:01:38.668" v="6523" actId="1038"/>
          <ac:spMkLst>
            <pc:docMk/>
            <pc:sldMk cId="473883086" sldId="2147478009"/>
            <ac:spMk id="26" creationId="{3140A357-5239-C541-B6E4-D1448D827D89}"/>
          </ac:spMkLst>
        </pc:spChg>
        <pc:spChg chg="add mod">
          <ac:chgData name="Brian Hitney" userId="f602c332-4473-4e8a-9f0f-e3978b2f2a40" providerId="ADAL" clId="{2D5B1F60-BF71-43B2-9B23-BE96CA67EF3D}" dt="2024-01-15T02:01:38.668" v="6523" actId="1038"/>
          <ac:spMkLst>
            <pc:docMk/>
            <pc:sldMk cId="473883086" sldId="2147478009"/>
            <ac:spMk id="27" creationId="{287A0835-356B-13F5-67EB-6550C9B3A8D1}"/>
          </ac:spMkLst>
        </pc:spChg>
        <pc:spChg chg="add mod">
          <ac:chgData name="Brian Hitney" userId="f602c332-4473-4e8a-9f0f-e3978b2f2a40" providerId="ADAL" clId="{2D5B1F60-BF71-43B2-9B23-BE96CA67EF3D}" dt="2024-01-15T02:01:38.668" v="6523" actId="1038"/>
          <ac:spMkLst>
            <pc:docMk/>
            <pc:sldMk cId="473883086" sldId="2147478009"/>
            <ac:spMk id="28" creationId="{3738A781-2E80-D22F-8598-C46C8BAE7A87}"/>
          </ac:spMkLst>
        </pc:spChg>
        <pc:spChg chg="add mod">
          <ac:chgData name="Brian Hitney" userId="f602c332-4473-4e8a-9f0f-e3978b2f2a40" providerId="ADAL" clId="{2D5B1F60-BF71-43B2-9B23-BE96CA67EF3D}" dt="2024-01-15T02:01:38.668" v="6523" actId="1038"/>
          <ac:spMkLst>
            <pc:docMk/>
            <pc:sldMk cId="473883086" sldId="2147478009"/>
            <ac:spMk id="29" creationId="{62E044F8-0010-8F27-9AAB-9DE996FBDD4F}"/>
          </ac:spMkLst>
        </pc:spChg>
        <pc:spChg chg="add mod">
          <ac:chgData name="Brian Hitney" userId="f602c332-4473-4e8a-9f0f-e3978b2f2a40" providerId="ADAL" clId="{2D5B1F60-BF71-43B2-9B23-BE96CA67EF3D}" dt="2024-01-15T02:01:38.668" v="6523" actId="1038"/>
          <ac:spMkLst>
            <pc:docMk/>
            <pc:sldMk cId="473883086" sldId="2147478009"/>
            <ac:spMk id="30" creationId="{A016DDC4-EF88-36C9-7609-098F6661777D}"/>
          </ac:spMkLst>
        </pc:spChg>
        <pc:spChg chg="add mod">
          <ac:chgData name="Brian Hitney" userId="f602c332-4473-4e8a-9f0f-e3978b2f2a40" providerId="ADAL" clId="{2D5B1F60-BF71-43B2-9B23-BE96CA67EF3D}" dt="2024-01-15T02:01:38.668" v="6523" actId="1038"/>
          <ac:spMkLst>
            <pc:docMk/>
            <pc:sldMk cId="473883086" sldId="2147478009"/>
            <ac:spMk id="31" creationId="{EA56CAFB-D10F-4B3B-889C-742D0FD576BF}"/>
          </ac:spMkLst>
        </pc:spChg>
        <pc:spChg chg="add mod">
          <ac:chgData name="Brian Hitney" userId="f602c332-4473-4e8a-9f0f-e3978b2f2a40" providerId="ADAL" clId="{2D5B1F60-BF71-43B2-9B23-BE96CA67EF3D}" dt="2024-01-15T02:01:38.668" v="6523" actId="1038"/>
          <ac:spMkLst>
            <pc:docMk/>
            <pc:sldMk cId="473883086" sldId="2147478009"/>
            <ac:spMk id="32" creationId="{4A819845-36FD-A205-242A-F16F941A34EB}"/>
          </ac:spMkLst>
        </pc:spChg>
        <pc:spChg chg="add mod">
          <ac:chgData name="Brian Hitney" userId="f602c332-4473-4e8a-9f0f-e3978b2f2a40" providerId="ADAL" clId="{2D5B1F60-BF71-43B2-9B23-BE96CA67EF3D}" dt="2024-01-15T02:01:38.668" v="6523" actId="1038"/>
          <ac:spMkLst>
            <pc:docMk/>
            <pc:sldMk cId="473883086" sldId="2147478009"/>
            <ac:spMk id="33" creationId="{16876D33-FA11-17AA-332C-974341C6E19D}"/>
          </ac:spMkLst>
        </pc:spChg>
        <pc:grpChg chg="add mod">
          <ac:chgData name="Brian Hitney" userId="f602c332-4473-4e8a-9f0f-e3978b2f2a40" providerId="ADAL" clId="{2D5B1F60-BF71-43B2-9B23-BE96CA67EF3D}" dt="2024-01-15T02:01:38.668" v="6523" actId="1038"/>
          <ac:grpSpMkLst>
            <pc:docMk/>
            <pc:sldMk cId="473883086" sldId="2147478009"/>
            <ac:grpSpMk id="34" creationId="{4D991D40-4122-A456-F6DC-24EF94696AC8}"/>
          </ac:grpSpMkLst>
        </pc:grpChg>
        <pc:grpChg chg="add mod">
          <ac:chgData name="Brian Hitney" userId="f602c332-4473-4e8a-9f0f-e3978b2f2a40" providerId="ADAL" clId="{2D5B1F60-BF71-43B2-9B23-BE96CA67EF3D}" dt="2024-01-15T02:01:38.668" v="6523" actId="1038"/>
          <ac:grpSpMkLst>
            <pc:docMk/>
            <pc:sldMk cId="473883086" sldId="2147478009"/>
            <ac:grpSpMk id="35" creationId="{D89FBFCD-E73B-63D9-267F-194738C6F484}"/>
          </ac:grpSpMkLst>
        </pc:grpChg>
        <pc:grpChg chg="add mod">
          <ac:chgData name="Brian Hitney" userId="f602c332-4473-4e8a-9f0f-e3978b2f2a40" providerId="ADAL" clId="{2D5B1F60-BF71-43B2-9B23-BE96CA67EF3D}" dt="2024-01-15T02:01:38.668" v="6523" actId="1038"/>
          <ac:grpSpMkLst>
            <pc:docMk/>
            <pc:sldMk cId="473883086" sldId="2147478009"/>
            <ac:grpSpMk id="36" creationId="{42BE48D6-BB90-C985-3561-11DB884E52CE}"/>
          </ac:grpSpMkLst>
        </pc:grpChg>
        <pc:grpChg chg="add mod">
          <ac:chgData name="Brian Hitney" userId="f602c332-4473-4e8a-9f0f-e3978b2f2a40" providerId="ADAL" clId="{2D5B1F60-BF71-43B2-9B23-BE96CA67EF3D}" dt="2024-01-15T02:01:38.668" v="6523" actId="1038"/>
          <ac:grpSpMkLst>
            <pc:docMk/>
            <pc:sldMk cId="473883086" sldId="2147478009"/>
            <ac:grpSpMk id="37" creationId="{2B6F9741-E6EF-6E19-9536-F8C7EC670D65}"/>
          </ac:grpSpMkLst>
        </pc:grpChg>
        <pc:picChg chg="del">
          <ac:chgData name="Brian Hitney" userId="f602c332-4473-4e8a-9f0f-e3978b2f2a40" providerId="ADAL" clId="{2D5B1F60-BF71-43B2-9B23-BE96CA67EF3D}" dt="2024-01-15T01:40:12.016" v="6146" actId="478"/>
          <ac:picMkLst>
            <pc:docMk/>
            <pc:sldMk cId="473883086" sldId="2147478009"/>
            <ac:picMk id="5" creationId="{F598319C-7921-91C4-7A99-7F7EA816120D}"/>
          </ac:picMkLst>
        </pc:picChg>
        <pc:picChg chg="add del">
          <ac:chgData name="Brian Hitney" userId="f602c332-4473-4e8a-9f0f-e3978b2f2a40" providerId="ADAL" clId="{2D5B1F60-BF71-43B2-9B23-BE96CA67EF3D}" dt="2024-01-15T01:54:49.223" v="6148" actId="22"/>
          <ac:picMkLst>
            <pc:docMk/>
            <pc:sldMk cId="473883086" sldId="2147478009"/>
            <ac:picMk id="7" creationId="{B5C8E36D-EF94-C73A-8F81-CE99475320A8}"/>
          </ac:picMkLst>
        </pc:picChg>
        <pc:picChg chg="add mod ord">
          <ac:chgData name="Brian Hitney" userId="f602c332-4473-4e8a-9f0f-e3978b2f2a40" providerId="ADAL" clId="{2D5B1F60-BF71-43B2-9B23-BE96CA67EF3D}" dt="2024-01-15T02:00:50.401" v="6460" actId="1076"/>
          <ac:picMkLst>
            <pc:docMk/>
            <pc:sldMk cId="473883086" sldId="2147478009"/>
            <ac:picMk id="9" creationId="{101DFCF9-0DCC-0B2C-77A1-C7EEB6C671A1}"/>
          </ac:picMkLst>
        </pc:picChg>
      </pc:sldChg>
      <pc:sldChg chg="modSp add mod">
        <pc:chgData name="Brian Hitney" userId="f602c332-4473-4e8a-9f0f-e3978b2f2a40" providerId="ADAL" clId="{2D5B1F60-BF71-43B2-9B23-BE96CA67EF3D}" dt="2024-01-15T04:53:54.032" v="6981" actId="20577"/>
        <pc:sldMkLst>
          <pc:docMk/>
          <pc:sldMk cId="2404481481" sldId="2147478010"/>
        </pc:sldMkLst>
        <pc:graphicFrameChg chg="mod modGraphic">
          <ac:chgData name="Brian Hitney" userId="f602c332-4473-4e8a-9f0f-e3978b2f2a40" providerId="ADAL" clId="{2D5B1F60-BF71-43B2-9B23-BE96CA67EF3D}" dt="2024-01-15T04:53:54.032" v="6981" actId="20577"/>
          <ac:graphicFrameMkLst>
            <pc:docMk/>
            <pc:sldMk cId="2404481481" sldId="2147478010"/>
            <ac:graphicFrameMk id="4" creationId="{34432E0C-BC45-647A-EA0F-B488BCC1925E}"/>
          </ac:graphicFrameMkLst>
        </pc:graphicFrameChg>
        <pc:picChg chg="mod">
          <ac:chgData name="Brian Hitney" userId="f602c332-4473-4e8a-9f0f-e3978b2f2a40" providerId="ADAL" clId="{2D5B1F60-BF71-43B2-9B23-BE96CA67EF3D}" dt="2024-01-15T04:48:20.084" v="6924" actId="34135"/>
          <ac:picMkLst>
            <pc:docMk/>
            <pc:sldMk cId="2404481481" sldId="2147478010"/>
            <ac:picMk id="3" creationId="{4959CF0C-F6D2-1C64-E36A-422BD32C492A}"/>
          </ac:picMkLst>
        </pc:picChg>
      </pc:sldChg>
      <pc:sldMasterChg chg="delSldLayout modSldLayout">
        <pc:chgData name="Brian Hitney" userId="f602c332-4473-4e8a-9f0f-e3978b2f2a40" providerId="ADAL" clId="{2D5B1F60-BF71-43B2-9B23-BE96CA67EF3D}" dt="2024-01-15T04:41:10.656" v="6563" actId="14100"/>
        <pc:sldMasterMkLst>
          <pc:docMk/>
          <pc:sldMasterMk cId="3588427678" sldId="2147484229"/>
        </pc:sldMasterMkLst>
        <pc:sldLayoutChg chg="del">
          <pc:chgData name="Brian Hitney" userId="f602c332-4473-4e8a-9f0f-e3978b2f2a40" providerId="ADAL" clId="{2D5B1F60-BF71-43B2-9B23-BE96CA67EF3D}" dt="2024-01-15T02:01:54.940" v="6527" actId="47"/>
          <pc:sldLayoutMkLst>
            <pc:docMk/>
            <pc:sldMasterMk cId="3588427678" sldId="2147484229"/>
            <pc:sldLayoutMk cId="3833818747" sldId="2147486166"/>
          </pc:sldLayoutMkLst>
        </pc:sldLayoutChg>
        <pc:sldLayoutChg chg="delSp modSp mod">
          <pc:chgData name="Brian Hitney" userId="f602c332-4473-4e8a-9f0f-e3978b2f2a40" providerId="ADAL" clId="{2D5B1F60-BF71-43B2-9B23-BE96CA67EF3D}" dt="2024-01-15T04:41:10.656" v="6563" actId="14100"/>
          <pc:sldLayoutMkLst>
            <pc:docMk/>
            <pc:sldMasterMk cId="3588427678" sldId="2147484229"/>
            <pc:sldLayoutMk cId="320926231" sldId="2147486173"/>
          </pc:sldLayoutMkLst>
          <pc:spChg chg="mod">
            <ac:chgData name="Brian Hitney" userId="f602c332-4473-4e8a-9f0f-e3978b2f2a40" providerId="ADAL" clId="{2D5B1F60-BF71-43B2-9B23-BE96CA67EF3D}" dt="2024-01-15T04:41:10.656" v="6563" actId="14100"/>
            <ac:spMkLst>
              <pc:docMk/>
              <pc:sldMasterMk cId="3588427678" sldId="2147484229"/>
              <pc:sldLayoutMk cId="320926231" sldId="2147486173"/>
              <ac:spMk id="4" creationId="{C29DFEC5-946A-BB92-1334-ACE7B43907BF}"/>
            </ac:spMkLst>
          </pc:spChg>
          <pc:spChg chg="mod">
            <ac:chgData name="Brian Hitney" userId="f602c332-4473-4e8a-9f0f-e3978b2f2a40" providerId="ADAL" clId="{2D5B1F60-BF71-43B2-9B23-BE96CA67EF3D}" dt="2024-01-15T04:40:46.620" v="6559" actId="14100"/>
            <ac:spMkLst>
              <pc:docMk/>
              <pc:sldMasterMk cId="3588427678" sldId="2147484229"/>
              <pc:sldLayoutMk cId="320926231" sldId="2147486173"/>
              <ac:spMk id="11" creationId="{6DC534A6-26E9-D943-EC01-B68A88789B46}"/>
            </ac:spMkLst>
          </pc:spChg>
          <pc:spChg chg="mod">
            <ac:chgData name="Brian Hitney" userId="f602c332-4473-4e8a-9f0f-e3978b2f2a40" providerId="ADAL" clId="{2D5B1F60-BF71-43B2-9B23-BE96CA67EF3D}" dt="2024-01-15T04:40:59.690" v="6561" actId="14100"/>
            <ac:spMkLst>
              <pc:docMk/>
              <pc:sldMasterMk cId="3588427678" sldId="2147484229"/>
              <pc:sldLayoutMk cId="320926231" sldId="2147486173"/>
              <ac:spMk id="20" creationId="{6B558C13-2A32-8A4B-856B-2AB00C47770F}"/>
            </ac:spMkLst>
          </pc:spChg>
          <pc:spChg chg="del">
            <ac:chgData name="Brian Hitney" userId="f602c332-4473-4e8a-9f0f-e3978b2f2a40" providerId="ADAL" clId="{2D5B1F60-BF71-43B2-9B23-BE96CA67EF3D}" dt="2024-01-15T00:26:09.673" v="4916" actId="478"/>
            <ac:spMkLst>
              <pc:docMk/>
              <pc:sldMasterMk cId="3588427678" sldId="2147484229"/>
              <pc:sldLayoutMk cId="320926231" sldId="2147486173"/>
              <ac:spMk id="21" creationId="{DFF8B5E8-017D-9448-B30F-CD659C221073}"/>
            </ac:spMkLst>
          </pc:spChg>
          <pc:spChg chg="mod">
            <ac:chgData name="Brian Hitney" userId="f602c332-4473-4e8a-9f0f-e3978b2f2a40" providerId="ADAL" clId="{2D5B1F60-BF71-43B2-9B23-BE96CA67EF3D}" dt="2024-01-15T04:41:03.653" v="6562" actId="14100"/>
            <ac:spMkLst>
              <pc:docMk/>
              <pc:sldMasterMk cId="3588427678" sldId="2147484229"/>
              <pc:sldLayoutMk cId="320926231" sldId="2147486173"/>
              <ac:spMk id="26" creationId="{844592AA-1A9A-8E46-B40A-8739500A22C9}"/>
            </ac:spMkLst>
          </pc:spChg>
          <pc:spChg chg="del">
            <ac:chgData name="Brian Hitney" userId="f602c332-4473-4e8a-9f0f-e3978b2f2a40" providerId="ADAL" clId="{2D5B1F60-BF71-43B2-9B23-BE96CA67EF3D}" dt="2024-01-15T00:26:09.673" v="4916" actId="478"/>
            <ac:spMkLst>
              <pc:docMk/>
              <pc:sldMasterMk cId="3588427678" sldId="2147484229"/>
              <pc:sldLayoutMk cId="320926231" sldId="2147486173"/>
              <ac:spMk id="27" creationId="{6E747F9F-4D5A-1E4C-92B5-549F887E8726}"/>
            </ac:spMkLst>
          </pc:spChg>
          <pc:spChg chg="mod">
            <ac:chgData name="Brian Hitney" userId="f602c332-4473-4e8a-9f0f-e3978b2f2a40" providerId="ADAL" clId="{2D5B1F60-BF71-43B2-9B23-BE96CA67EF3D}" dt="2024-01-15T04:40:55.454" v="6560" actId="14100"/>
            <ac:spMkLst>
              <pc:docMk/>
              <pc:sldMasterMk cId="3588427678" sldId="2147484229"/>
              <pc:sldLayoutMk cId="320926231" sldId="2147486173"/>
              <ac:spMk id="43" creationId="{E66FAAC7-8AEC-104A-A5DD-4AEB7AA585A9}"/>
            </ac:spMkLst>
          </pc:spChg>
          <pc:spChg chg="del">
            <ac:chgData name="Brian Hitney" userId="f602c332-4473-4e8a-9f0f-e3978b2f2a40" providerId="ADAL" clId="{2D5B1F60-BF71-43B2-9B23-BE96CA67EF3D}" dt="2024-01-15T00:26:09.673" v="4916" actId="478"/>
            <ac:spMkLst>
              <pc:docMk/>
              <pc:sldMasterMk cId="3588427678" sldId="2147484229"/>
              <pc:sldLayoutMk cId="320926231" sldId="2147486173"/>
              <ac:spMk id="44" creationId="{5E1D2D98-23BB-FF4A-95AC-2A429CDF840F}"/>
            </ac:spMkLst>
          </pc:spChg>
          <pc:spChg chg="mod">
            <ac:chgData name="Brian Hitney" userId="f602c332-4473-4e8a-9f0f-e3978b2f2a40" providerId="ADAL" clId="{2D5B1F60-BF71-43B2-9B23-BE96CA67EF3D}" dt="2024-01-15T04:40:38.139" v="6558" actId="14100"/>
            <ac:spMkLst>
              <pc:docMk/>
              <pc:sldMasterMk cId="3588427678" sldId="2147484229"/>
              <pc:sldLayoutMk cId="320926231" sldId="2147486173"/>
              <ac:spMk id="49" creationId="{6345ABD8-4C05-A749-91A9-2D1F286CB735}"/>
            </ac:spMkLst>
          </pc:spChg>
          <pc:spChg chg="del">
            <ac:chgData name="Brian Hitney" userId="f602c332-4473-4e8a-9f0f-e3978b2f2a40" providerId="ADAL" clId="{2D5B1F60-BF71-43B2-9B23-BE96CA67EF3D}" dt="2024-01-15T00:26:09.673" v="4916" actId="478"/>
            <ac:spMkLst>
              <pc:docMk/>
              <pc:sldMasterMk cId="3588427678" sldId="2147484229"/>
              <pc:sldLayoutMk cId="320926231" sldId="2147486173"/>
              <ac:spMk id="50" creationId="{40D75468-C5B7-204E-BE74-7892BA35FF75}"/>
            </ac:spMkLst>
          </pc:spChg>
          <pc:cxnChg chg="mod">
            <ac:chgData name="Brian Hitney" userId="f602c332-4473-4e8a-9f0f-e3978b2f2a40" providerId="ADAL" clId="{2D5B1F60-BF71-43B2-9B23-BE96CA67EF3D}" dt="2024-01-15T04:40:46.620" v="6559" actId="14100"/>
            <ac:cxnSpMkLst>
              <pc:docMk/>
              <pc:sldMasterMk cId="3588427678" sldId="2147484229"/>
              <pc:sldLayoutMk cId="320926231" sldId="2147486173"/>
              <ac:cxnSpMk id="8" creationId="{64B039F3-5E70-7A71-B946-437C0D95DD8D}"/>
            </ac:cxnSpMkLst>
          </pc:cxnChg>
          <pc:cxnChg chg="mod">
            <ac:chgData name="Brian Hitney" userId="f602c332-4473-4e8a-9f0f-e3978b2f2a40" providerId="ADAL" clId="{2D5B1F60-BF71-43B2-9B23-BE96CA67EF3D}" dt="2024-01-15T04:40:01.041" v="6554" actId="14100"/>
            <ac:cxnSpMkLst>
              <pc:docMk/>
              <pc:sldMasterMk cId="3588427678" sldId="2147484229"/>
              <pc:sldLayoutMk cId="320926231" sldId="2147486173"/>
              <ac:cxnSpMk id="32" creationId="{93971A8C-E65D-6B49-ADA2-293469DDD7BC}"/>
            </ac:cxnSpMkLst>
          </pc:cxnChg>
          <pc:cxnChg chg="del">
            <ac:chgData name="Brian Hitney" userId="f602c332-4473-4e8a-9f0f-e3978b2f2a40" providerId="ADAL" clId="{2D5B1F60-BF71-43B2-9B23-BE96CA67EF3D}" dt="2024-01-15T00:26:09.673" v="4916" actId="478"/>
            <ac:cxnSpMkLst>
              <pc:docMk/>
              <pc:sldMasterMk cId="3588427678" sldId="2147484229"/>
              <pc:sldLayoutMk cId="320926231" sldId="2147486173"/>
              <ac:cxnSpMk id="33" creationId="{291A700F-7F45-F94C-A435-F7EE30C70A7E}"/>
            </ac:cxnSpMkLst>
          </pc:cxnChg>
          <pc:cxnChg chg="mod">
            <ac:chgData name="Brian Hitney" userId="f602c332-4473-4e8a-9f0f-e3978b2f2a40" providerId="ADAL" clId="{2D5B1F60-BF71-43B2-9B23-BE96CA67EF3D}" dt="2024-01-15T04:40:38.139" v="6558" actId="14100"/>
            <ac:cxnSpMkLst>
              <pc:docMk/>
              <pc:sldMasterMk cId="3588427678" sldId="2147484229"/>
              <pc:sldLayoutMk cId="320926231" sldId="2147486173"/>
              <ac:cxnSpMk id="38" creationId="{C3539B16-CE2C-3A4D-B528-4C530EFD148D}"/>
            </ac:cxnSpMkLst>
          </pc:cxnChg>
          <pc:cxnChg chg="del">
            <ac:chgData name="Brian Hitney" userId="f602c332-4473-4e8a-9f0f-e3978b2f2a40" providerId="ADAL" clId="{2D5B1F60-BF71-43B2-9B23-BE96CA67EF3D}" dt="2024-01-15T00:26:09.673" v="4916" actId="478"/>
            <ac:cxnSpMkLst>
              <pc:docMk/>
              <pc:sldMasterMk cId="3588427678" sldId="2147484229"/>
              <pc:sldLayoutMk cId="320926231" sldId="2147486173"/>
              <ac:cxnSpMk id="39" creationId="{CA683FC3-D470-6642-8CD2-833A816B7C06}"/>
            </ac:cxnSpMkLst>
          </pc:cxnChg>
        </pc:sldLayoutChg>
        <pc:sldLayoutChg chg="del">
          <pc:chgData name="Brian Hitney" userId="f602c332-4473-4e8a-9f0f-e3978b2f2a40" providerId="ADAL" clId="{2D5B1F60-BF71-43B2-9B23-BE96CA67EF3D}" dt="2024-01-14T02:20:18.343" v="64" actId="47"/>
          <pc:sldLayoutMkLst>
            <pc:docMk/>
            <pc:sldMasterMk cId="3588427678" sldId="2147484229"/>
            <pc:sldLayoutMk cId="931623129" sldId="2147486175"/>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6_2" csCatId="accent6" phldr="1"/>
      <dgm:spPr/>
      <dgm:t>
        <a:bodyPr/>
        <a:lstStyle/>
        <a:p>
          <a:endParaRPr lang="en-US"/>
        </a:p>
      </dgm:t>
    </dgm:pt>
    <dgm:pt modelId="{044F2B5D-2748-4B78-B642-070D87B35F76}">
      <dgm:prSet phldrT="[Text]"/>
      <dgm:spPr/>
      <dgm:t>
        <a:bodyPr/>
        <a:lstStyle/>
        <a:p>
          <a:r>
            <a:rPr lang="en-US" dirty="0"/>
            <a:t>Module 0</a:t>
          </a:r>
          <a:br>
            <a:rPr lang="en-US" dirty="0"/>
          </a:br>
          <a:r>
            <a:rPr lang="en-US" dirty="0"/>
            <a:t>9:00-9:30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custT="1"/>
      <dgm:spPr/>
      <dgm:t>
        <a:bodyPr/>
        <a:lstStyle/>
        <a:p>
          <a:r>
            <a:rPr lang="en-US" sz="1600" dirty="0"/>
            <a:t>Solution overview and initial setup</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A0619482-57AB-4B78-8A4D-950B973B4CD8}">
      <dgm:prSet phldrT="[Text]"/>
      <dgm:spPr/>
      <dgm:t>
        <a:bodyPr/>
        <a:lstStyle/>
        <a:p>
          <a:r>
            <a:rPr lang="en-US" dirty="0"/>
            <a:t>Module 1 &amp; 2</a:t>
          </a:r>
          <a:br>
            <a:rPr lang="en-US" dirty="0"/>
          </a:br>
          <a:r>
            <a:rPr lang="en-US" dirty="0"/>
            <a:t>9:30-10:15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3</a:t>
          </a:r>
          <a:br>
            <a:rPr lang="en-US" dirty="0"/>
          </a:br>
          <a:r>
            <a:rPr lang="en-US" dirty="0"/>
            <a:t>10:15 – 10 :45 AM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3DB8C6A0-F166-4CE9-9E16-CF641F32D017}">
      <dgm:prSet phldrT="[Text]"/>
      <dgm:spPr/>
      <dgm:t>
        <a:bodyPr/>
        <a:lstStyle/>
        <a:p>
          <a:r>
            <a:rPr lang="en-US" dirty="0"/>
            <a:t>Lunch Break</a:t>
          </a:r>
          <a:br>
            <a:rPr lang="en-US" dirty="0"/>
          </a:br>
          <a:r>
            <a:rPr lang="en-US" dirty="0"/>
            <a:t>11:30  – 12:30 PM </a:t>
          </a:r>
        </a:p>
      </dgm:t>
    </dgm:pt>
    <dgm:pt modelId="{C6974CF7-DDDD-48D1-9703-63ADDB3E96B8}" type="parTrans" cxnId="{EAFC6F15-26EE-4329-82D2-003CE4FAEE51}">
      <dgm:prSet/>
      <dgm:spPr/>
      <dgm:t>
        <a:bodyPr/>
        <a:lstStyle/>
        <a:p>
          <a:endParaRPr lang="en-US"/>
        </a:p>
      </dgm:t>
    </dgm:pt>
    <dgm:pt modelId="{0EE50CEA-8906-4AB3-8D9C-2F8C7937304B}" type="sibTrans" cxnId="{EAFC6F15-26EE-4329-82D2-003CE4FAEE51}">
      <dgm:prSet/>
      <dgm:spPr/>
      <dgm:t>
        <a:bodyPr/>
        <a:lstStyle/>
        <a:p>
          <a:endParaRPr lang="en-US"/>
        </a:p>
      </dgm:t>
    </dgm:pt>
    <dgm:pt modelId="{2CB634B9-D889-4761-806F-918C8AA5CF69}">
      <dgm:prSet phldrT="[Text]"/>
      <dgm:spPr/>
      <dgm:t>
        <a:bodyPr/>
        <a:lstStyle/>
        <a:p>
          <a:r>
            <a:rPr lang="en-US" dirty="0"/>
            <a:t>Module 5</a:t>
          </a:r>
          <a:br>
            <a:rPr lang="en-US" dirty="0"/>
          </a:br>
          <a:r>
            <a:rPr lang="en-US" dirty="0"/>
            <a:t>12:30pm – 2:00 PM</a:t>
          </a:r>
        </a:p>
      </dgm:t>
    </dgm:pt>
    <dgm:pt modelId="{2BA3DB0F-0D7B-4F6F-B9A0-828CE1F0EE8F}" type="parTrans" cxnId="{7DC86BC7-05D5-476A-B084-1ED9F8C335E1}">
      <dgm:prSet/>
      <dgm:spPr/>
      <dgm:t>
        <a:bodyPr/>
        <a:lstStyle/>
        <a:p>
          <a:endParaRPr lang="en-US"/>
        </a:p>
      </dgm:t>
    </dgm:pt>
    <dgm:pt modelId="{F70E264B-809A-4002-9C3F-651A62C8E6D7}" type="sibTrans" cxnId="{7DC86BC7-05D5-476A-B084-1ED9F8C335E1}">
      <dgm:prSet/>
      <dgm:spPr/>
      <dgm:t>
        <a:bodyPr/>
        <a:lstStyle/>
        <a:p>
          <a:endParaRPr lang="en-US"/>
        </a:p>
      </dgm:t>
    </dgm:pt>
    <dgm:pt modelId="{E8C3C913-92AC-45C4-8A25-FD6FC7F4D807}">
      <dgm:prSet phldrT="[Text]"/>
      <dgm:spPr/>
      <dgm:t>
        <a:bodyPr/>
        <a:lstStyle/>
        <a:p>
          <a:r>
            <a:rPr lang="en-US" dirty="0"/>
            <a:t>Module 6</a:t>
          </a:r>
          <a:br>
            <a:rPr lang="en-US" dirty="0"/>
          </a:br>
          <a:r>
            <a:rPr lang="en-US" dirty="0"/>
            <a:t>2:00-3:00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40E08B34-954F-4A31-9FB7-91884BB870E4}">
      <dgm:prSet phldrT="[Text]"/>
      <dgm:spPr/>
      <dgm:t>
        <a:bodyPr/>
        <a:lstStyle/>
        <a:p>
          <a:r>
            <a:rPr lang="en-US" dirty="0"/>
            <a:t>Module 7</a:t>
          </a:r>
          <a:br>
            <a:rPr lang="en-US" dirty="0"/>
          </a:br>
          <a:r>
            <a:rPr lang="en-US" dirty="0"/>
            <a:t>3:15-4::30 PM</a:t>
          </a:r>
        </a:p>
      </dgm:t>
    </dgm:pt>
    <dgm:pt modelId="{C71106B3-A611-48A1-A6D2-074902C785CC}" type="parTrans" cxnId="{771C9814-5F25-4A25-BF0C-509D8144D472}">
      <dgm:prSet/>
      <dgm:spPr/>
      <dgm:t>
        <a:bodyPr/>
        <a:lstStyle/>
        <a:p>
          <a:endParaRPr lang="en-US"/>
        </a:p>
      </dgm:t>
    </dgm:pt>
    <dgm:pt modelId="{E20B1F7E-1706-403E-A1D5-231466CADF97}" type="sibTrans" cxnId="{771C9814-5F25-4A25-BF0C-509D8144D472}">
      <dgm:prSet/>
      <dgm:spPr/>
      <dgm:t>
        <a:bodyPr/>
        <a:lstStyle/>
        <a:p>
          <a:endParaRPr lang="en-US"/>
        </a:p>
      </dgm:t>
    </dgm:pt>
    <dgm:pt modelId="{BF6394A6-B228-44D1-A6C8-894E24E3C517}">
      <dgm:prSet phldrT="[Text]" custT="1"/>
      <dgm:spPr/>
      <dgm:t>
        <a:bodyPr/>
        <a:lstStyle/>
        <a:p>
          <a:r>
            <a:rPr lang="en-US" sz="1600" dirty="0"/>
            <a:t>KQL Databases and KQL </a:t>
          </a:r>
          <a:r>
            <a:rPr lang="en-US" sz="1600" dirty="0" err="1"/>
            <a:t>Querysets</a:t>
          </a:r>
          <a:endParaRPr lang="en-US" sz="1600" dirty="0"/>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custT="1"/>
      <dgm:spPr/>
      <dgm:t>
        <a:bodyPr/>
        <a:lstStyle/>
        <a:p>
          <a:r>
            <a:rPr lang="en-US" sz="1600" dirty="0"/>
            <a:t>Power BI Real-time Reports</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34C487F5-C948-49B2-A767-0841A8B4BC51}">
      <dgm:prSet phldrT="[Text]" custT="1"/>
      <dgm:spPr/>
      <dgm:t>
        <a:bodyPr/>
        <a:lstStyle/>
        <a:p>
          <a:r>
            <a:rPr lang="en-US" sz="1600" dirty="0"/>
            <a:t>Synapse Data Warehouse and pipelines</a:t>
          </a:r>
        </a:p>
      </dgm:t>
    </dgm:pt>
    <dgm:pt modelId="{DEFF0B5D-27BD-4A80-85EB-A3EECDD2130D}" type="parTrans" cxnId="{85E913F8-3AE9-4554-AE9B-C66D2EF54FDC}">
      <dgm:prSet/>
      <dgm:spPr/>
      <dgm:t>
        <a:bodyPr/>
        <a:lstStyle/>
        <a:p>
          <a:endParaRPr lang="en-US"/>
        </a:p>
      </dgm:t>
    </dgm:pt>
    <dgm:pt modelId="{19EE7B6B-0B31-49F6-9033-DB0FB575EFF9}" type="sibTrans" cxnId="{85E913F8-3AE9-4554-AE9B-C66D2EF54FDC}">
      <dgm:prSet/>
      <dgm:spPr/>
      <dgm:t>
        <a:bodyPr/>
        <a:lstStyle/>
        <a:p>
          <a:endParaRPr lang="en-US"/>
        </a:p>
      </dgm:t>
    </dgm:pt>
    <dgm:pt modelId="{97F74CFC-3B42-4828-9676-9EA48E792736}">
      <dgm:prSet phldrT="[Text]" custT="1"/>
      <dgm:spPr/>
      <dgm:t>
        <a:bodyPr/>
        <a:lstStyle/>
        <a:p>
          <a:r>
            <a:rPr lang="en-US" sz="1600" dirty="0"/>
            <a:t>Data Lakehouse with notebooks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6EC4B1DC-6256-44CF-BF5C-7D163745379D}">
      <dgm:prSet phldrT="[Text]" custT="1"/>
      <dgm:spPr/>
      <dgm:t>
        <a:bodyPr/>
        <a:lstStyle/>
        <a:p>
          <a:r>
            <a:rPr lang="en-US" sz="1600" dirty="0"/>
            <a:t>Data Science – Building ML models</a:t>
          </a:r>
        </a:p>
      </dgm:t>
    </dgm:pt>
    <dgm:pt modelId="{818A434E-3ADA-449E-B5BA-566CD5C91191}" type="parTrans" cxnId="{B5022965-7AD5-4B61-B821-1CA4D5EAF0CA}">
      <dgm:prSet/>
      <dgm:spPr/>
      <dgm:t>
        <a:bodyPr/>
        <a:lstStyle/>
        <a:p>
          <a:endParaRPr lang="en-US"/>
        </a:p>
      </dgm:t>
    </dgm:pt>
    <dgm:pt modelId="{FDE9DEC4-2961-4978-B970-722B0C3D2AE8}" type="sibTrans" cxnId="{B5022965-7AD5-4B61-B821-1CA4D5EAF0CA}">
      <dgm:prSet/>
      <dgm:spPr/>
      <dgm:t>
        <a:bodyPr/>
        <a:lstStyle/>
        <a:p>
          <a:endParaRPr lang="en-US"/>
        </a:p>
      </dgm:t>
    </dgm:pt>
    <dgm:pt modelId="{FD1725A9-FFB0-44CD-976B-27048AD0378B}">
      <dgm:prSet phldrT="[Text]"/>
      <dgm:spPr/>
      <dgm:t>
        <a:bodyPr/>
        <a:lstStyle/>
        <a:p>
          <a:r>
            <a:rPr lang="en-US" dirty="0"/>
            <a:t>Break and Review</a:t>
          </a:r>
          <a:br>
            <a:rPr lang="en-US" dirty="0"/>
          </a:br>
          <a:r>
            <a:rPr lang="en-US" dirty="0"/>
            <a:t>10:45 – 11:00 AM</a:t>
          </a:r>
        </a:p>
      </dgm:t>
    </dgm:pt>
    <dgm:pt modelId="{02904C43-7C1A-4151-ADA1-D874829C3B57}" type="parTrans" cxnId="{CBB2D776-F564-4179-A9D7-1022FCC55DF3}">
      <dgm:prSet/>
      <dgm:spPr/>
      <dgm:t>
        <a:bodyPr/>
        <a:lstStyle/>
        <a:p>
          <a:endParaRPr lang="en-US"/>
        </a:p>
      </dgm:t>
    </dgm:pt>
    <dgm:pt modelId="{F3A1AA5F-5699-48E8-8398-49F35803EC14}" type="sibTrans" cxnId="{CBB2D776-F564-4179-A9D7-1022FCC55DF3}">
      <dgm:prSet/>
      <dgm:spPr/>
      <dgm:t>
        <a:bodyPr/>
        <a:lstStyle/>
        <a:p>
          <a:endParaRPr lang="en-US"/>
        </a:p>
      </dgm:t>
    </dgm:pt>
    <dgm:pt modelId="{85F3733C-6B07-4AC2-9F32-F177DECC6C50}">
      <dgm:prSet phldrT="[Text]"/>
      <dgm:spPr/>
      <dgm:t>
        <a:bodyPr/>
        <a:lstStyle/>
        <a:p>
          <a:r>
            <a:rPr lang="en-US" dirty="0"/>
            <a:t>Module 4</a:t>
          </a:r>
          <a:br>
            <a:rPr lang="en-US" dirty="0"/>
          </a:br>
          <a:r>
            <a:rPr lang="en-US" dirty="0"/>
            <a:t>11:00 – 11:30 AM</a:t>
          </a:r>
        </a:p>
      </dgm:t>
    </dgm:pt>
    <dgm:pt modelId="{D0CCEA3E-A07C-4F06-B40B-094D73757678}" type="parTrans" cxnId="{164280B0-A216-4EB6-A74E-EFD7816A670F}">
      <dgm:prSet/>
      <dgm:spPr/>
      <dgm:t>
        <a:bodyPr/>
        <a:lstStyle/>
        <a:p>
          <a:endParaRPr lang="en-US"/>
        </a:p>
      </dgm:t>
    </dgm:pt>
    <dgm:pt modelId="{F958DABB-77B5-4815-A0AE-5D85864F4AE1}" type="sibTrans" cxnId="{164280B0-A216-4EB6-A74E-EFD7816A670F}">
      <dgm:prSet/>
      <dgm:spPr/>
      <dgm:t>
        <a:bodyPr/>
        <a:lstStyle/>
        <a:p>
          <a:endParaRPr lang="en-US"/>
        </a:p>
      </dgm:t>
    </dgm:pt>
    <dgm:pt modelId="{844F18FB-C91F-4165-949F-8473E0FDF76B}">
      <dgm:prSet phldrT="[Text]" custT="1"/>
      <dgm:spPr/>
      <dgm:t>
        <a:bodyPr/>
        <a:lstStyle/>
        <a:p>
          <a:r>
            <a:rPr lang="en-US" sz="1600" dirty="0"/>
            <a:t>Data Activator</a:t>
          </a:r>
        </a:p>
      </dgm:t>
    </dgm:pt>
    <dgm:pt modelId="{6568408A-3B73-4AC6-A433-9D321462B834}" type="parTrans" cxnId="{BA89DA27-7718-4633-9F13-373F744F4D3A}">
      <dgm:prSet/>
      <dgm:spPr/>
      <dgm:t>
        <a:bodyPr/>
        <a:lstStyle/>
        <a:p>
          <a:endParaRPr lang="en-US"/>
        </a:p>
      </dgm:t>
    </dgm:pt>
    <dgm:pt modelId="{99F9773C-3FBC-4372-AE23-7A98BF84017B}" type="sibTrans" cxnId="{BA89DA27-7718-4633-9F13-373F744F4D3A}">
      <dgm:prSet/>
      <dgm:spPr/>
      <dgm:t>
        <a:bodyPr/>
        <a:lstStyle/>
        <a:p>
          <a:endParaRPr lang="en-US"/>
        </a:p>
      </dgm:t>
    </dgm:pt>
    <dgm:pt modelId="{12B60F51-13E6-4448-9E18-D2F3D04CD5C2}">
      <dgm:prSet phldrT="[Text]"/>
      <dgm:spPr/>
      <dgm:t>
        <a:bodyPr/>
        <a:lstStyle/>
        <a:p>
          <a:r>
            <a:rPr lang="en-US" dirty="0"/>
            <a:t>Break and Q&amp;A</a:t>
          </a:r>
          <a:br>
            <a:rPr lang="en-US" dirty="0"/>
          </a:br>
          <a:r>
            <a:rPr lang="en-US" dirty="0"/>
            <a:t>3:00 – 3:15</a:t>
          </a:r>
        </a:p>
      </dgm:t>
    </dgm:pt>
    <dgm:pt modelId="{1A0DC71E-AE3B-4467-B3D4-6C7E04EF2BAB}" type="parTrans" cxnId="{1C290D38-7AF6-4487-B1DD-238289F76492}">
      <dgm:prSet/>
      <dgm:spPr/>
      <dgm:t>
        <a:bodyPr/>
        <a:lstStyle/>
        <a:p>
          <a:endParaRPr lang="en-US"/>
        </a:p>
      </dgm:t>
    </dgm:pt>
    <dgm:pt modelId="{45EBFB1F-9347-4269-AC78-EE28E00D15E8}" type="sibTrans" cxnId="{1C290D38-7AF6-4487-B1DD-238289F76492}">
      <dgm:prSet/>
      <dgm:spPr/>
      <dgm:t>
        <a:bodyPr/>
        <a:lstStyle/>
        <a:p>
          <a:endParaRPr lang="en-US"/>
        </a:p>
      </dgm:t>
    </dgm:pt>
    <dgm:pt modelId="{7AAD6A0B-BF70-4369-9266-F383E411D885}">
      <dgm:prSet phldrT="[Text]"/>
      <dgm:spPr/>
      <dgm:t>
        <a:bodyPr/>
        <a:lstStyle/>
        <a:p>
          <a:r>
            <a:rPr lang="en-US" dirty="0"/>
            <a:t>Closing</a:t>
          </a:r>
          <a:br>
            <a:rPr lang="en-US" dirty="0"/>
          </a:br>
          <a:r>
            <a:rPr lang="en-US" dirty="0"/>
            <a:t>4:30 – 4:45 PM</a:t>
          </a:r>
        </a:p>
      </dgm:t>
    </dgm:pt>
    <dgm:pt modelId="{FCA29166-E757-4DF0-BD41-FA16E57E13B4}" type="parTrans" cxnId="{91755395-1996-4952-BED8-8819EC063104}">
      <dgm:prSet/>
      <dgm:spPr/>
      <dgm:t>
        <a:bodyPr/>
        <a:lstStyle/>
        <a:p>
          <a:endParaRPr lang="en-US"/>
        </a:p>
      </dgm:t>
    </dgm:pt>
    <dgm:pt modelId="{1A8DE36C-7B69-4692-A527-1D16940B28F6}" type="sibTrans" cxnId="{91755395-1996-4952-BED8-8819EC063104}">
      <dgm:prSet/>
      <dgm:spPr/>
      <dgm:t>
        <a:bodyPr/>
        <a:lstStyle/>
        <a:p>
          <a:endParaRPr lang="en-US"/>
        </a:p>
      </dgm:t>
    </dgm:pt>
    <dgm:pt modelId="{83196B98-4441-46BB-893F-F3BF41AF0287}">
      <dgm:prSet phldrT="[Text]" custT="1"/>
      <dgm:spPr/>
      <dgm:t>
        <a:bodyPr/>
        <a:lstStyle/>
        <a:p>
          <a:r>
            <a:rPr lang="en-US" sz="1600" dirty="0"/>
            <a:t>Feedback and next steps</a:t>
          </a:r>
        </a:p>
      </dgm:t>
    </dgm:pt>
    <dgm:pt modelId="{243F0374-8BF9-4A61-A9BD-BF442934BAF4}" type="parTrans" cxnId="{FF0AC44C-D7FF-4399-9BC4-2D61635FC424}">
      <dgm:prSet/>
      <dgm:spPr/>
      <dgm:t>
        <a:bodyPr/>
        <a:lstStyle/>
        <a:p>
          <a:endParaRPr lang="en-US"/>
        </a:p>
      </dgm:t>
    </dgm:pt>
    <dgm:pt modelId="{97F1134C-9B41-443E-A7EA-D5A22DA2C58B}" type="sibTrans" cxnId="{FF0AC44C-D7FF-4399-9BC4-2D61635FC424}">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11">
        <dgm:presLayoutVars>
          <dgm:chMax val="1"/>
          <dgm:bulletEnabled val="1"/>
        </dgm:presLayoutVars>
      </dgm:prSet>
      <dgm:spPr/>
    </dgm:pt>
    <dgm:pt modelId="{5F92FD12-F3C2-42E1-914F-DC70E8252135}" type="pres">
      <dgm:prSet presAssocID="{044F2B5D-2748-4B78-B642-070D87B35F76}" presName="bracket" presStyleLbl="parChTrans1D1" presStyleIdx="0" presStyleCnt="11"/>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8">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11">
        <dgm:presLayoutVars>
          <dgm:chMax val="1"/>
          <dgm:bulletEnabled val="1"/>
        </dgm:presLayoutVars>
      </dgm:prSet>
      <dgm:spPr/>
    </dgm:pt>
    <dgm:pt modelId="{AC771E73-C6F8-453F-B0DC-C4C5E05E544C}" type="pres">
      <dgm:prSet presAssocID="{A0619482-57AB-4B78-8A4D-950B973B4CD8}" presName="bracket" presStyleLbl="parChTrans1D1" presStyleIdx="1" presStyleCnt="11"/>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8">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11">
        <dgm:presLayoutVars>
          <dgm:chMax val="1"/>
          <dgm:bulletEnabled val="1"/>
        </dgm:presLayoutVars>
      </dgm:prSet>
      <dgm:spPr/>
    </dgm:pt>
    <dgm:pt modelId="{ED0663BD-4031-4A4B-A88C-F7B9529D288B}" type="pres">
      <dgm:prSet presAssocID="{62F40474-A597-4EFD-A796-B3906FCB0FB8}" presName="bracket" presStyleLbl="parChTrans1D1" presStyleIdx="2" presStyleCnt="11"/>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8">
        <dgm:presLayoutVars>
          <dgm:bulletEnabled val="1"/>
        </dgm:presLayoutVars>
      </dgm:prSet>
      <dgm:spPr/>
    </dgm:pt>
    <dgm:pt modelId="{9DD9CC27-2218-416E-8499-2AA2DAF69CB6}" type="pres">
      <dgm:prSet presAssocID="{106F3503-DBA0-472D-98EF-B9282F576E09}" presName="spV" presStyleCnt="0"/>
      <dgm:spPr/>
    </dgm:pt>
    <dgm:pt modelId="{E1BF1535-384F-4B31-9292-EA35C486278B}" type="pres">
      <dgm:prSet presAssocID="{FD1725A9-FFB0-44CD-976B-27048AD0378B}" presName="linNode" presStyleCnt="0"/>
      <dgm:spPr/>
    </dgm:pt>
    <dgm:pt modelId="{87122FBB-B5F0-45A6-8E91-D99B369CB2DF}" type="pres">
      <dgm:prSet presAssocID="{FD1725A9-FFB0-44CD-976B-27048AD0378B}" presName="parTx" presStyleLbl="revTx" presStyleIdx="3" presStyleCnt="11">
        <dgm:presLayoutVars>
          <dgm:chMax val="1"/>
          <dgm:bulletEnabled val="1"/>
        </dgm:presLayoutVars>
      </dgm:prSet>
      <dgm:spPr/>
    </dgm:pt>
    <dgm:pt modelId="{F33BC3AF-291E-45EA-8980-CA6AB2AD82BC}" type="pres">
      <dgm:prSet presAssocID="{FD1725A9-FFB0-44CD-976B-27048AD0378B}" presName="bracket" presStyleLbl="parChTrans1D1" presStyleIdx="3" presStyleCnt="11"/>
      <dgm:spPr/>
    </dgm:pt>
    <dgm:pt modelId="{3D439D4C-8EB9-4352-9D32-FEB8C795E167}" type="pres">
      <dgm:prSet presAssocID="{FD1725A9-FFB0-44CD-976B-27048AD0378B}" presName="spH" presStyleCnt="0"/>
      <dgm:spPr/>
    </dgm:pt>
    <dgm:pt modelId="{3320ED6F-BFEE-4D37-994B-1F55EF99E460}" type="pres">
      <dgm:prSet presAssocID="{F3A1AA5F-5699-48E8-8398-49F35803EC14}" presName="spV" presStyleCnt="0"/>
      <dgm:spPr/>
    </dgm:pt>
    <dgm:pt modelId="{21656B3C-24B6-4866-BC0F-C4F1DE3A7C1B}" type="pres">
      <dgm:prSet presAssocID="{85F3733C-6B07-4AC2-9F32-F177DECC6C50}" presName="linNode" presStyleCnt="0"/>
      <dgm:spPr/>
    </dgm:pt>
    <dgm:pt modelId="{6DDCA20E-EF40-4443-AE6C-4419507E0ADD}" type="pres">
      <dgm:prSet presAssocID="{85F3733C-6B07-4AC2-9F32-F177DECC6C50}" presName="parTx" presStyleLbl="revTx" presStyleIdx="4" presStyleCnt="11">
        <dgm:presLayoutVars>
          <dgm:chMax val="1"/>
          <dgm:bulletEnabled val="1"/>
        </dgm:presLayoutVars>
      </dgm:prSet>
      <dgm:spPr/>
    </dgm:pt>
    <dgm:pt modelId="{9FF193CF-5DA3-4295-8EFA-F0AF225985FE}" type="pres">
      <dgm:prSet presAssocID="{85F3733C-6B07-4AC2-9F32-F177DECC6C50}" presName="bracket" presStyleLbl="parChTrans1D1" presStyleIdx="4" presStyleCnt="11"/>
      <dgm:spPr/>
    </dgm:pt>
    <dgm:pt modelId="{38D4ECC3-CE07-45C0-BC9B-F82668225F6C}" type="pres">
      <dgm:prSet presAssocID="{85F3733C-6B07-4AC2-9F32-F177DECC6C50}" presName="spH" presStyleCnt="0"/>
      <dgm:spPr/>
    </dgm:pt>
    <dgm:pt modelId="{5EC37732-8521-4CD2-BB22-C88548DB70DC}" type="pres">
      <dgm:prSet presAssocID="{85F3733C-6B07-4AC2-9F32-F177DECC6C50}" presName="desTx" presStyleLbl="node1" presStyleIdx="3" presStyleCnt="8">
        <dgm:presLayoutVars>
          <dgm:bulletEnabled val="1"/>
        </dgm:presLayoutVars>
      </dgm:prSet>
      <dgm:spPr/>
    </dgm:pt>
    <dgm:pt modelId="{9807E001-CF0F-447B-BE02-A2753C03FA2E}" type="pres">
      <dgm:prSet presAssocID="{F958DABB-77B5-4815-A0AE-5D85864F4AE1}" presName="spV" presStyleCnt="0"/>
      <dgm:spPr/>
    </dgm:pt>
    <dgm:pt modelId="{1AFCFC5B-DED4-4844-90F7-D94C7AAC4B52}" type="pres">
      <dgm:prSet presAssocID="{3DB8C6A0-F166-4CE9-9E16-CF641F32D017}" presName="linNode" presStyleCnt="0"/>
      <dgm:spPr/>
    </dgm:pt>
    <dgm:pt modelId="{DBC2B4E3-D1A9-4812-9CF2-731CEE4CA5BD}" type="pres">
      <dgm:prSet presAssocID="{3DB8C6A0-F166-4CE9-9E16-CF641F32D017}" presName="parTx" presStyleLbl="revTx" presStyleIdx="5" presStyleCnt="11">
        <dgm:presLayoutVars>
          <dgm:chMax val="1"/>
          <dgm:bulletEnabled val="1"/>
        </dgm:presLayoutVars>
      </dgm:prSet>
      <dgm:spPr/>
    </dgm:pt>
    <dgm:pt modelId="{12019DD3-CEE8-4A20-9397-5F90C48F8D42}" type="pres">
      <dgm:prSet presAssocID="{3DB8C6A0-F166-4CE9-9E16-CF641F32D017}" presName="bracket" presStyleLbl="parChTrans1D1" presStyleIdx="5" presStyleCnt="11"/>
      <dgm:spPr/>
    </dgm:pt>
    <dgm:pt modelId="{F2BEE335-C24B-4394-B12D-45526C38EF76}" type="pres">
      <dgm:prSet presAssocID="{3DB8C6A0-F166-4CE9-9E16-CF641F32D017}" presName="spH" presStyleCnt="0"/>
      <dgm:spPr/>
    </dgm:pt>
    <dgm:pt modelId="{C52065CB-EC8A-4D2E-B5EA-DB019E90452C}" type="pres">
      <dgm:prSet presAssocID="{0EE50CEA-8906-4AB3-8D9C-2F8C7937304B}" presName="spV" presStyleCnt="0"/>
      <dgm:spPr/>
    </dgm:pt>
    <dgm:pt modelId="{08C46377-A0AA-44E1-9C42-9CC95D28CB65}" type="pres">
      <dgm:prSet presAssocID="{2CB634B9-D889-4761-806F-918C8AA5CF69}" presName="linNode" presStyleCnt="0"/>
      <dgm:spPr/>
    </dgm:pt>
    <dgm:pt modelId="{F75B4259-2E14-48EF-8986-FF4DA92CF962}" type="pres">
      <dgm:prSet presAssocID="{2CB634B9-D889-4761-806F-918C8AA5CF69}" presName="parTx" presStyleLbl="revTx" presStyleIdx="6" presStyleCnt="11">
        <dgm:presLayoutVars>
          <dgm:chMax val="1"/>
          <dgm:bulletEnabled val="1"/>
        </dgm:presLayoutVars>
      </dgm:prSet>
      <dgm:spPr/>
    </dgm:pt>
    <dgm:pt modelId="{F6B465F5-54D4-46E8-828A-167957ECFB8A}" type="pres">
      <dgm:prSet presAssocID="{2CB634B9-D889-4761-806F-918C8AA5CF69}" presName="bracket" presStyleLbl="parChTrans1D1" presStyleIdx="6" presStyleCnt="11"/>
      <dgm:spPr/>
    </dgm:pt>
    <dgm:pt modelId="{8A88F54E-363B-477C-BC1E-4AD148031881}" type="pres">
      <dgm:prSet presAssocID="{2CB634B9-D889-4761-806F-918C8AA5CF69}" presName="spH" presStyleCnt="0"/>
      <dgm:spPr/>
    </dgm:pt>
    <dgm:pt modelId="{AF9132FB-31AB-422F-BBA8-9E3CB0F9539B}" type="pres">
      <dgm:prSet presAssocID="{2CB634B9-D889-4761-806F-918C8AA5CF69}" presName="desTx" presStyleLbl="node1" presStyleIdx="4" presStyleCnt="8">
        <dgm:presLayoutVars>
          <dgm:bulletEnabled val="1"/>
        </dgm:presLayoutVars>
      </dgm:prSet>
      <dgm:spPr/>
    </dgm:pt>
    <dgm:pt modelId="{4B08478C-09BD-49A0-B20C-6365ED0846DA}" type="pres">
      <dgm:prSet presAssocID="{F70E264B-809A-4002-9C3F-651A62C8E6D7}"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7" presStyleCnt="11">
        <dgm:presLayoutVars>
          <dgm:chMax val="1"/>
          <dgm:bulletEnabled val="1"/>
        </dgm:presLayoutVars>
      </dgm:prSet>
      <dgm:spPr/>
    </dgm:pt>
    <dgm:pt modelId="{8B764439-FF55-4F8E-BC23-5BD442C9AE38}" type="pres">
      <dgm:prSet presAssocID="{E8C3C913-92AC-45C4-8A25-FD6FC7F4D807}" presName="bracket" presStyleLbl="parChTrans1D1" presStyleIdx="7" presStyleCnt="11"/>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5" presStyleCnt="8">
        <dgm:presLayoutVars>
          <dgm:bulletEnabled val="1"/>
        </dgm:presLayoutVars>
      </dgm:prSet>
      <dgm:spPr/>
    </dgm:pt>
    <dgm:pt modelId="{F1FB18CD-B9F3-4EC8-8B4D-3DC03863DFDE}" type="pres">
      <dgm:prSet presAssocID="{2E1CC24F-F902-463A-A342-6BDFFF5AA356}" presName="spV" presStyleCnt="0"/>
      <dgm:spPr/>
    </dgm:pt>
    <dgm:pt modelId="{DACF5B55-3708-448A-A0AA-184E14094C87}" type="pres">
      <dgm:prSet presAssocID="{12B60F51-13E6-4448-9E18-D2F3D04CD5C2}" presName="linNode" presStyleCnt="0"/>
      <dgm:spPr/>
    </dgm:pt>
    <dgm:pt modelId="{409B05E0-1247-4993-B50D-9B26C2DE4F95}" type="pres">
      <dgm:prSet presAssocID="{12B60F51-13E6-4448-9E18-D2F3D04CD5C2}" presName="parTx" presStyleLbl="revTx" presStyleIdx="8" presStyleCnt="11">
        <dgm:presLayoutVars>
          <dgm:chMax val="1"/>
          <dgm:bulletEnabled val="1"/>
        </dgm:presLayoutVars>
      </dgm:prSet>
      <dgm:spPr/>
    </dgm:pt>
    <dgm:pt modelId="{2E573CF3-DA17-450A-B9F5-9CB67B1EC731}" type="pres">
      <dgm:prSet presAssocID="{12B60F51-13E6-4448-9E18-D2F3D04CD5C2}" presName="bracket" presStyleLbl="parChTrans1D1" presStyleIdx="8" presStyleCnt="11"/>
      <dgm:spPr/>
    </dgm:pt>
    <dgm:pt modelId="{0248BFD1-7872-409B-B095-774EAB1790CE}" type="pres">
      <dgm:prSet presAssocID="{12B60F51-13E6-4448-9E18-D2F3D04CD5C2}" presName="spH" presStyleCnt="0"/>
      <dgm:spPr/>
    </dgm:pt>
    <dgm:pt modelId="{7941CF88-BCA9-4A44-8E44-8C46FC816C4E}" type="pres">
      <dgm:prSet presAssocID="{45EBFB1F-9347-4269-AC78-EE28E00D15E8}" presName="spV" presStyleCnt="0"/>
      <dgm:spPr/>
    </dgm:pt>
    <dgm:pt modelId="{C6B6E7E7-01B2-4984-8151-1CABB116BFF3}" type="pres">
      <dgm:prSet presAssocID="{40E08B34-954F-4A31-9FB7-91884BB870E4}" presName="linNode" presStyleCnt="0"/>
      <dgm:spPr/>
    </dgm:pt>
    <dgm:pt modelId="{CF64B07A-A7D9-41F4-B4C4-4ACDC8F2C0FE}" type="pres">
      <dgm:prSet presAssocID="{40E08B34-954F-4A31-9FB7-91884BB870E4}" presName="parTx" presStyleLbl="revTx" presStyleIdx="9" presStyleCnt="11">
        <dgm:presLayoutVars>
          <dgm:chMax val="1"/>
          <dgm:bulletEnabled val="1"/>
        </dgm:presLayoutVars>
      </dgm:prSet>
      <dgm:spPr/>
    </dgm:pt>
    <dgm:pt modelId="{0E0E5E46-AFB4-459C-9112-EBE1D51D9117}" type="pres">
      <dgm:prSet presAssocID="{40E08B34-954F-4A31-9FB7-91884BB870E4}" presName="bracket" presStyleLbl="parChTrans1D1" presStyleIdx="9" presStyleCnt="11"/>
      <dgm:spPr/>
    </dgm:pt>
    <dgm:pt modelId="{17408283-D5E8-4795-96C2-BF78E705999C}" type="pres">
      <dgm:prSet presAssocID="{40E08B34-954F-4A31-9FB7-91884BB870E4}" presName="spH" presStyleCnt="0"/>
      <dgm:spPr/>
    </dgm:pt>
    <dgm:pt modelId="{7FAD3AC2-9F90-4FF7-8C89-53E5578CDE3A}" type="pres">
      <dgm:prSet presAssocID="{40E08B34-954F-4A31-9FB7-91884BB870E4}" presName="desTx" presStyleLbl="node1" presStyleIdx="6" presStyleCnt="8">
        <dgm:presLayoutVars>
          <dgm:bulletEnabled val="1"/>
        </dgm:presLayoutVars>
      </dgm:prSet>
      <dgm:spPr/>
    </dgm:pt>
    <dgm:pt modelId="{13B92086-C3BF-40E9-9B21-BBC897C19F73}" type="pres">
      <dgm:prSet presAssocID="{E20B1F7E-1706-403E-A1D5-231466CADF97}" presName="spV" presStyleCnt="0"/>
      <dgm:spPr/>
    </dgm:pt>
    <dgm:pt modelId="{4FB1C4EB-D301-432F-B023-01BA2A1D4377}" type="pres">
      <dgm:prSet presAssocID="{7AAD6A0B-BF70-4369-9266-F383E411D885}" presName="linNode" presStyleCnt="0"/>
      <dgm:spPr/>
    </dgm:pt>
    <dgm:pt modelId="{4313B9EB-F567-4A7A-AA3E-72B3FDCC8876}" type="pres">
      <dgm:prSet presAssocID="{7AAD6A0B-BF70-4369-9266-F383E411D885}" presName="parTx" presStyleLbl="revTx" presStyleIdx="10" presStyleCnt="11">
        <dgm:presLayoutVars>
          <dgm:chMax val="1"/>
          <dgm:bulletEnabled val="1"/>
        </dgm:presLayoutVars>
      </dgm:prSet>
      <dgm:spPr/>
    </dgm:pt>
    <dgm:pt modelId="{2EAB0603-1675-4C94-8189-68F8DE5ED2AA}" type="pres">
      <dgm:prSet presAssocID="{7AAD6A0B-BF70-4369-9266-F383E411D885}" presName="bracket" presStyleLbl="parChTrans1D1" presStyleIdx="10" presStyleCnt="11"/>
      <dgm:spPr/>
    </dgm:pt>
    <dgm:pt modelId="{9E315ACF-30C5-4191-B3DC-C43B5C834620}" type="pres">
      <dgm:prSet presAssocID="{7AAD6A0B-BF70-4369-9266-F383E411D885}" presName="spH" presStyleCnt="0"/>
      <dgm:spPr/>
    </dgm:pt>
    <dgm:pt modelId="{5F0F26F2-4521-402A-BE82-76C7D9514C8B}" type="pres">
      <dgm:prSet presAssocID="{7AAD6A0B-BF70-4369-9266-F383E411D885}" presName="desTx" presStyleLbl="node1" presStyleIdx="7" presStyleCnt="8">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771C9814-5F25-4A25-BF0C-509D8144D472}" srcId="{E065C188-EB6C-4F8A-8DB7-2A5BF83174C0}" destId="{40E08B34-954F-4A31-9FB7-91884BB870E4}" srcOrd="9" destOrd="0" parTransId="{C71106B3-A611-48A1-A6D2-074902C785CC}" sibTransId="{E20B1F7E-1706-403E-A1D5-231466CADF97}"/>
    <dgm:cxn modelId="{EAFC6F15-26EE-4329-82D2-003CE4FAEE51}" srcId="{E065C188-EB6C-4F8A-8DB7-2A5BF83174C0}" destId="{3DB8C6A0-F166-4CE9-9E16-CF641F32D017}" srcOrd="5" destOrd="0" parTransId="{C6974CF7-DDDD-48D1-9703-63ADDB3E96B8}" sibTransId="{0EE50CEA-8906-4AB3-8D9C-2F8C7937304B}"/>
    <dgm:cxn modelId="{AE234D19-88C0-4F05-A48E-8285A45C686B}" srcId="{62F40474-A597-4EFD-A796-B3906FCB0FB8}" destId="{EF602638-FB99-472A-8564-9723156E74BA}" srcOrd="0" destOrd="0" parTransId="{7654040D-0717-4650-A3B2-F401F57466DC}" sibTransId="{3B76E0F2-14AA-4454-A6AF-228F65EA06E4}"/>
    <dgm:cxn modelId="{BA89DA27-7718-4633-9F13-373F744F4D3A}" srcId="{85F3733C-6B07-4AC2-9F32-F177DECC6C50}" destId="{844F18FB-C91F-4165-949F-8473E0FDF76B}" srcOrd="0" destOrd="0" parTransId="{6568408A-3B73-4AC6-A433-9D321462B834}" sibTransId="{99F9773C-3FBC-4372-AE23-7A98BF84017B}"/>
    <dgm:cxn modelId="{39520032-9A2C-451A-928D-22A1256E7536}" type="presOf" srcId="{34C487F5-C948-49B2-A767-0841A8B4BC51}" destId="{AF9132FB-31AB-422F-BBA8-9E3CB0F9539B}" srcOrd="0" destOrd="0" presId="urn:diagrams.loki3.com/BracketList"/>
    <dgm:cxn modelId="{1C290D38-7AF6-4487-B1DD-238289F76492}" srcId="{E065C188-EB6C-4F8A-8DB7-2A5BF83174C0}" destId="{12B60F51-13E6-4448-9E18-D2F3D04CD5C2}" srcOrd="8" destOrd="0" parTransId="{1A0DC71E-AE3B-4467-B3D4-6C7E04EF2BAB}" sibTransId="{45EBFB1F-9347-4269-AC78-EE28E00D15E8}"/>
    <dgm:cxn modelId="{A20F763F-9423-4653-8532-7E6106DF903C}" srcId="{E8C3C913-92AC-45C4-8A25-FD6FC7F4D807}" destId="{97F74CFC-3B42-4828-9676-9EA48E792736}" srcOrd="0" destOrd="0" parTransId="{7C7CC13A-A03D-4F58-BD3A-B7E4C505A7E9}" sibTransId="{BBDE7A47-0A7B-4E4F-AE85-B32BE24A60C7}"/>
    <dgm:cxn modelId="{5B760F45-F90D-47DA-A14E-34F9249B0F41}" type="presOf" srcId="{12B60F51-13E6-4448-9E18-D2F3D04CD5C2}" destId="{409B05E0-1247-4993-B50D-9B26C2DE4F95}" srcOrd="0" destOrd="0" presId="urn:diagrams.loki3.com/BracketList"/>
    <dgm:cxn modelId="{B5022965-7AD5-4B61-B821-1CA4D5EAF0CA}" srcId="{40E08B34-954F-4A31-9FB7-91884BB870E4}" destId="{6EC4B1DC-6256-44CF-BF5C-7D163745379D}" srcOrd="0" destOrd="0" parTransId="{818A434E-3ADA-449E-B5BA-566CD5C91191}" sibTransId="{FDE9DEC4-2961-4978-B970-722B0C3D2AE8}"/>
    <dgm:cxn modelId="{C9DA1648-ECC8-4742-ACC6-D4B7C6470967}" type="presOf" srcId="{3DB8C6A0-F166-4CE9-9E16-CF641F32D017}" destId="{DBC2B4E3-D1A9-4812-9CF2-731CEE4CA5BD}" srcOrd="0" destOrd="0" presId="urn:diagrams.loki3.com/BracketList"/>
    <dgm:cxn modelId="{6B292F48-426F-43FB-87F4-22532A7A9772}" type="presOf" srcId="{A0619482-57AB-4B78-8A4D-950B973B4CD8}" destId="{9143A9F0-261C-427B-98F2-77380F743F7C}" srcOrd="0" destOrd="0" presId="urn:diagrams.loki3.com/BracketList"/>
    <dgm:cxn modelId="{09D1626A-D966-4731-B375-8A1CB0383957}" type="presOf" srcId="{2CB634B9-D889-4761-806F-918C8AA5CF69}" destId="{F75B4259-2E14-48EF-8986-FF4DA92CF962}" srcOrd="0" destOrd="0" presId="urn:diagrams.loki3.com/BracketList"/>
    <dgm:cxn modelId="{1F070A6B-4CB4-4765-A8EC-3AE961EC4B0C}" type="presOf" srcId="{FD1725A9-FFB0-44CD-976B-27048AD0378B}" destId="{87122FBB-B5F0-45A6-8E91-D99B369CB2DF}" srcOrd="0" destOrd="0" presId="urn:diagrams.loki3.com/BracketList"/>
    <dgm:cxn modelId="{FF0AC44C-D7FF-4399-9BC4-2D61635FC424}" srcId="{7AAD6A0B-BF70-4369-9266-F383E411D885}" destId="{83196B98-4441-46BB-893F-F3BF41AF0287}" srcOrd="0" destOrd="0" parTransId="{243F0374-8BF9-4A61-A9BD-BF442934BAF4}" sibTransId="{97F1134C-9B41-443E-A7EA-D5A22DA2C58B}"/>
    <dgm:cxn modelId="{807D0552-1866-47EC-A069-BA22F347FFD1}" type="presOf" srcId="{7AAD6A0B-BF70-4369-9266-F383E411D885}" destId="{4313B9EB-F567-4A7A-AA3E-72B3FDCC8876}" srcOrd="0" destOrd="0" presId="urn:diagrams.loki3.com/BracketList"/>
    <dgm:cxn modelId="{CBB2D776-F564-4179-A9D7-1022FCC55DF3}" srcId="{E065C188-EB6C-4F8A-8DB7-2A5BF83174C0}" destId="{FD1725A9-FFB0-44CD-976B-27048AD0378B}" srcOrd="3" destOrd="0" parTransId="{02904C43-7C1A-4151-ADA1-D874829C3B57}" sibTransId="{F3A1AA5F-5699-48E8-8398-49F35803EC14}"/>
    <dgm:cxn modelId="{38115A78-E9EC-457C-9F54-E803AEBA2D38}" srcId="{E065C188-EB6C-4F8A-8DB7-2A5BF83174C0}" destId="{E8C3C913-92AC-45C4-8A25-FD6FC7F4D807}" srcOrd="7"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91755395-1996-4952-BED8-8819EC063104}" srcId="{E065C188-EB6C-4F8A-8DB7-2A5BF83174C0}" destId="{7AAD6A0B-BF70-4369-9266-F383E411D885}" srcOrd="10" destOrd="0" parTransId="{FCA29166-E757-4DF0-BD41-FA16E57E13B4}" sibTransId="{1A8DE36C-7B69-4692-A527-1D16940B28F6}"/>
    <dgm:cxn modelId="{C866F1AB-8845-45F8-A3A7-D0699D09A381}" type="presOf" srcId="{E065C188-EB6C-4F8A-8DB7-2A5BF83174C0}" destId="{8DA37B4A-6124-4DD6-8E67-B1B38C54CC2B}" srcOrd="0" destOrd="0" presId="urn:diagrams.loki3.com/BracketList"/>
    <dgm:cxn modelId="{164280B0-A216-4EB6-A74E-EFD7816A670F}" srcId="{E065C188-EB6C-4F8A-8DB7-2A5BF83174C0}" destId="{85F3733C-6B07-4AC2-9F32-F177DECC6C50}" srcOrd="4" destOrd="0" parTransId="{D0CCEA3E-A07C-4F06-B40B-094D73757678}" sibTransId="{F958DABB-77B5-4815-A0AE-5D85864F4AE1}"/>
    <dgm:cxn modelId="{E63828BA-BC72-4220-9DF9-82C4F0F38021}" type="presOf" srcId="{40E08B34-954F-4A31-9FB7-91884BB870E4}" destId="{CF64B07A-A7D9-41F4-B4C4-4ACDC8F2C0FE}" srcOrd="0" destOrd="0"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7DC86BC7-05D5-476A-B084-1ED9F8C335E1}" srcId="{E065C188-EB6C-4F8A-8DB7-2A5BF83174C0}" destId="{2CB634B9-D889-4761-806F-918C8AA5CF69}" srcOrd="6" destOrd="0" parTransId="{2BA3DB0F-0D7B-4F6F-B9A0-828CE1F0EE8F}" sibTransId="{F70E264B-809A-4002-9C3F-651A62C8E6D7}"/>
    <dgm:cxn modelId="{6A8FF5CD-7628-418E-9C69-B441ECD759D2}" type="presOf" srcId="{044F2B5D-2748-4B78-B642-070D87B35F76}" destId="{8A3F6E97-4CA9-43B7-B543-DEAC86361EA6}" srcOrd="0" destOrd="0" presId="urn:diagrams.loki3.com/BracketList"/>
    <dgm:cxn modelId="{9B2EDCCF-A5AE-4219-8DEA-44C34BCF6C44}" type="presOf" srcId="{844F18FB-C91F-4165-949F-8473E0FDF76B}" destId="{5EC37732-8521-4CD2-BB22-C88548DB70DC}"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B4B8D8D7-A63E-4E61-B586-9CFE19DFB3B6}" type="presOf" srcId="{6EC4B1DC-6256-44CF-BF5C-7D163745379D}" destId="{7FAD3AC2-9F90-4FF7-8C89-53E5578CDE3A}"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F3B64BF6-EF24-497E-A69E-B5D3B4BC3CC7}" type="presOf" srcId="{85F3733C-6B07-4AC2-9F32-F177DECC6C50}" destId="{6DDCA20E-EF40-4443-AE6C-4419507E0ADD}" srcOrd="0" destOrd="0" presId="urn:diagrams.loki3.com/BracketList"/>
    <dgm:cxn modelId="{85E913F8-3AE9-4554-AE9B-C66D2EF54FDC}" srcId="{2CB634B9-D889-4761-806F-918C8AA5CF69}" destId="{34C487F5-C948-49B2-A767-0841A8B4BC51}" srcOrd="0" destOrd="0" parTransId="{DEFF0B5D-27BD-4A80-85EB-A3EECDD2130D}" sibTransId="{19EE7B6B-0B31-49F6-9033-DB0FB575EFF9}"/>
    <dgm:cxn modelId="{39445FFA-CEBD-4A56-811B-0E14B64F8FA2}" type="presOf" srcId="{83196B98-4441-46BB-893F-F3BF41AF0287}" destId="{5F0F26F2-4521-402A-BE82-76C7D9514C8B}" srcOrd="0" destOrd="0" presId="urn:diagrams.loki3.com/BracketList"/>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B5D3A8AE-8A91-44A7-8E8D-98CE9C2EB4AF}" type="presParOf" srcId="{8DA37B4A-6124-4DD6-8E67-B1B38C54CC2B}" destId="{E1BF1535-384F-4B31-9292-EA35C486278B}" srcOrd="6" destOrd="0" presId="urn:diagrams.loki3.com/BracketList"/>
    <dgm:cxn modelId="{5AFAECEA-C8D8-4872-900F-E47F63164875}" type="presParOf" srcId="{E1BF1535-384F-4B31-9292-EA35C486278B}" destId="{87122FBB-B5F0-45A6-8E91-D99B369CB2DF}" srcOrd="0" destOrd="0" presId="urn:diagrams.loki3.com/BracketList"/>
    <dgm:cxn modelId="{D573D0A6-6A42-4D9E-842F-8E7043561182}" type="presParOf" srcId="{E1BF1535-384F-4B31-9292-EA35C486278B}" destId="{F33BC3AF-291E-45EA-8980-CA6AB2AD82BC}" srcOrd="1" destOrd="0" presId="urn:diagrams.loki3.com/BracketList"/>
    <dgm:cxn modelId="{CDAF52C6-7AC9-41D9-B31E-4DEF20DEFD60}" type="presParOf" srcId="{E1BF1535-384F-4B31-9292-EA35C486278B}" destId="{3D439D4C-8EB9-4352-9D32-FEB8C795E167}" srcOrd="2" destOrd="0" presId="urn:diagrams.loki3.com/BracketList"/>
    <dgm:cxn modelId="{B6347E10-D188-4943-8A32-61BCE58DE3AE}" type="presParOf" srcId="{8DA37B4A-6124-4DD6-8E67-B1B38C54CC2B}" destId="{3320ED6F-BFEE-4D37-994B-1F55EF99E460}" srcOrd="7" destOrd="0" presId="urn:diagrams.loki3.com/BracketList"/>
    <dgm:cxn modelId="{C328CAEB-8FB8-4F01-A6B2-5E02151B43E2}" type="presParOf" srcId="{8DA37B4A-6124-4DD6-8E67-B1B38C54CC2B}" destId="{21656B3C-24B6-4866-BC0F-C4F1DE3A7C1B}" srcOrd="8" destOrd="0" presId="urn:diagrams.loki3.com/BracketList"/>
    <dgm:cxn modelId="{0BE46F71-3352-4658-A38C-9313B2261EED}" type="presParOf" srcId="{21656B3C-24B6-4866-BC0F-C4F1DE3A7C1B}" destId="{6DDCA20E-EF40-4443-AE6C-4419507E0ADD}" srcOrd="0" destOrd="0" presId="urn:diagrams.loki3.com/BracketList"/>
    <dgm:cxn modelId="{135D726F-0BBC-42C7-AD51-20699C1CF190}" type="presParOf" srcId="{21656B3C-24B6-4866-BC0F-C4F1DE3A7C1B}" destId="{9FF193CF-5DA3-4295-8EFA-F0AF225985FE}" srcOrd="1" destOrd="0" presId="urn:diagrams.loki3.com/BracketList"/>
    <dgm:cxn modelId="{FB9E9EEF-D8CB-4230-A549-7472EB426318}" type="presParOf" srcId="{21656B3C-24B6-4866-BC0F-C4F1DE3A7C1B}" destId="{38D4ECC3-CE07-45C0-BC9B-F82668225F6C}" srcOrd="2" destOrd="0" presId="urn:diagrams.loki3.com/BracketList"/>
    <dgm:cxn modelId="{5DEEBDF2-EA71-42E6-8D89-77A933D60D71}" type="presParOf" srcId="{21656B3C-24B6-4866-BC0F-C4F1DE3A7C1B}" destId="{5EC37732-8521-4CD2-BB22-C88548DB70DC}" srcOrd="3" destOrd="0" presId="urn:diagrams.loki3.com/BracketList"/>
    <dgm:cxn modelId="{BC1C10E6-0808-487C-9D71-19480DECF423}" type="presParOf" srcId="{8DA37B4A-6124-4DD6-8E67-B1B38C54CC2B}" destId="{9807E001-CF0F-447B-BE02-A2753C03FA2E}" srcOrd="9" destOrd="0" presId="urn:diagrams.loki3.com/BracketList"/>
    <dgm:cxn modelId="{D2792493-9760-483B-8287-136B4322EDFF}" type="presParOf" srcId="{8DA37B4A-6124-4DD6-8E67-B1B38C54CC2B}" destId="{1AFCFC5B-DED4-4844-90F7-D94C7AAC4B52}" srcOrd="10" destOrd="0" presId="urn:diagrams.loki3.com/BracketList"/>
    <dgm:cxn modelId="{4B5CD2F3-2C3D-4FC5-8E78-89BB6D37C439}" type="presParOf" srcId="{1AFCFC5B-DED4-4844-90F7-D94C7AAC4B52}" destId="{DBC2B4E3-D1A9-4812-9CF2-731CEE4CA5BD}" srcOrd="0" destOrd="0" presId="urn:diagrams.loki3.com/BracketList"/>
    <dgm:cxn modelId="{8A92314F-C756-43D5-A440-A1D3DB609ADA}" type="presParOf" srcId="{1AFCFC5B-DED4-4844-90F7-D94C7AAC4B52}" destId="{12019DD3-CEE8-4A20-9397-5F90C48F8D42}" srcOrd="1" destOrd="0" presId="urn:diagrams.loki3.com/BracketList"/>
    <dgm:cxn modelId="{44B214E0-CD23-40B5-8741-1BB1EB0F2D96}" type="presParOf" srcId="{1AFCFC5B-DED4-4844-90F7-D94C7AAC4B52}" destId="{F2BEE335-C24B-4394-B12D-45526C38EF76}" srcOrd="2" destOrd="0" presId="urn:diagrams.loki3.com/BracketList"/>
    <dgm:cxn modelId="{0A86857E-ED6B-430D-82EB-11C1D9A3EE1A}" type="presParOf" srcId="{8DA37B4A-6124-4DD6-8E67-B1B38C54CC2B}" destId="{C52065CB-EC8A-4D2E-B5EA-DB019E90452C}" srcOrd="11" destOrd="0" presId="urn:diagrams.loki3.com/BracketList"/>
    <dgm:cxn modelId="{627D133B-264E-4FCC-9C8F-C58ADAB2CF6D}" type="presParOf" srcId="{8DA37B4A-6124-4DD6-8E67-B1B38C54CC2B}" destId="{08C46377-A0AA-44E1-9C42-9CC95D28CB65}" srcOrd="12" destOrd="0" presId="urn:diagrams.loki3.com/BracketList"/>
    <dgm:cxn modelId="{5255E63B-5029-46EA-A3BB-AEFD2AE03073}" type="presParOf" srcId="{08C46377-A0AA-44E1-9C42-9CC95D28CB65}" destId="{F75B4259-2E14-48EF-8986-FF4DA92CF962}" srcOrd="0" destOrd="0" presId="urn:diagrams.loki3.com/BracketList"/>
    <dgm:cxn modelId="{61B74596-936E-4A8F-88D2-B83FB1A44640}" type="presParOf" srcId="{08C46377-A0AA-44E1-9C42-9CC95D28CB65}" destId="{F6B465F5-54D4-46E8-828A-167957ECFB8A}" srcOrd="1" destOrd="0" presId="urn:diagrams.loki3.com/BracketList"/>
    <dgm:cxn modelId="{A01D53D5-9670-4705-881B-402780E2065E}" type="presParOf" srcId="{08C46377-A0AA-44E1-9C42-9CC95D28CB65}" destId="{8A88F54E-363B-477C-BC1E-4AD148031881}" srcOrd="2" destOrd="0" presId="urn:diagrams.loki3.com/BracketList"/>
    <dgm:cxn modelId="{D19EA4D2-00E1-4133-A23F-1EA071CDC1F6}" type="presParOf" srcId="{08C46377-A0AA-44E1-9C42-9CC95D28CB65}" destId="{AF9132FB-31AB-422F-BBA8-9E3CB0F9539B}" srcOrd="3" destOrd="0" presId="urn:diagrams.loki3.com/BracketList"/>
    <dgm:cxn modelId="{78038423-E517-4EE8-9B11-C0B37C3FC104}" type="presParOf" srcId="{8DA37B4A-6124-4DD6-8E67-B1B38C54CC2B}" destId="{4B08478C-09BD-49A0-B20C-6365ED0846DA}" srcOrd="13" destOrd="0" presId="urn:diagrams.loki3.com/BracketList"/>
    <dgm:cxn modelId="{A1DC39EC-FF80-4373-97B3-0512F0EA0CB3}" type="presParOf" srcId="{8DA37B4A-6124-4DD6-8E67-B1B38C54CC2B}" destId="{50036A20-9C83-4251-84B9-488F3A74BD20}" srcOrd="14"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 modelId="{F8712204-14A9-43A3-80BB-0D680D5D53AB}" type="presParOf" srcId="{8DA37B4A-6124-4DD6-8E67-B1B38C54CC2B}" destId="{F1FB18CD-B9F3-4EC8-8B4D-3DC03863DFDE}" srcOrd="15" destOrd="0" presId="urn:diagrams.loki3.com/BracketList"/>
    <dgm:cxn modelId="{BB9B84E3-1675-49FA-AFC9-11B39D6B5AA2}" type="presParOf" srcId="{8DA37B4A-6124-4DD6-8E67-B1B38C54CC2B}" destId="{DACF5B55-3708-448A-A0AA-184E14094C87}" srcOrd="16" destOrd="0" presId="urn:diagrams.loki3.com/BracketList"/>
    <dgm:cxn modelId="{B7106085-123D-4412-9829-28CB6807650F}" type="presParOf" srcId="{DACF5B55-3708-448A-A0AA-184E14094C87}" destId="{409B05E0-1247-4993-B50D-9B26C2DE4F95}" srcOrd="0" destOrd="0" presId="urn:diagrams.loki3.com/BracketList"/>
    <dgm:cxn modelId="{8ED34720-6132-45F4-999A-FF4454EDA0E1}" type="presParOf" srcId="{DACF5B55-3708-448A-A0AA-184E14094C87}" destId="{2E573CF3-DA17-450A-B9F5-9CB67B1EC731}" srcOrd="1" destOrd="0" presId="urn:diagrams.loki3.com/BracketList"/>
    <dgm:cxn modelId="{BA964DAA-BB25-44D6-9E4D-610287AD1661}" type="presParOf" srcId="{DACF5B55-3708-448A-A0AA-184E14094C87}" destId="{0248BFD1-7872-409B-B095-774EAB1790CE}" srcOrd="2" destOrd="0" presId="urn:diagrams.loki3.com/BracketList"/>
    <dgm:cxn modelId="{B49C13C0-6715-497E-BD1B-999A473944E6}" type="presParOf" srcId="{8DA37B4A-6124-4DD6-8E67-B1B38C54CC2B}" destId="{7941CF88-BCA9-4A44-8E44-8C46FC816C4E}" srcOrd="17" destOrd="0" presId="urn:diagrams.loki3.com/BracketList"/>
    <dgm:cxn modelId="{6D60BE79-7144-4CD7-83BE-C2F82C680E9A}" type="presParOf" srcId="{8DA37B4A-6124-4DD6-8E67-B1B38C54CC2B}" destId="{C6B6E7E7-01B2-4984-8151-1CABB116BFF3}" srcOrd="18" destOrd="0" presId="urn:diagrams.loki3.com/BracketList"/>
    <dgm:cxn modelId="{24912B64-3409-4061-A39C-AA9D9E47F4FC}" type="presParOf" srcId="{C6B6E7E7-01B2-4984-8151-1CABB116BFF3}" destId="{CF64B07A-A7D9-41F4-B4C4-4ACDC8F2C0FE}" srcOrd="0" destOrd="0" presId="urn:diagrams.loki3.com/BracketList"/>
    <dgm:cxn modelId="{6EA46A9F-C602-4AF9-BEC8-0334B56A6C49}" type="presParOf" srcId="{C6B6E7E7-01B2-4984-8151-1CABB116BFF3}" destId="{0E0E5E46-AFB4-459C-9112-EBE1D51D9117}" srcOrd="1" destOrd="0" presId="urn:diagrams.loki3.com/BracketList"/>
    <dgm:cxn modelId="{8A19639F-C7A5-46E7-A1C9-EDEB85826366}" type="presParOf" srcId="{C6B6E7E7-01B2-4984-8151-1CABB116BFF3}" destId="{17408283-D5E8-4795-96C2-BF78E705999C}" srcOrd="2" destOrd="0" presId="urn:diagrams.loki3.com/BracketList"/>
    <dgm:cxn modelId="{C2E4E5B2-58EF-4C73-9B7B-B924722C7AF9}" type="presParOf" srcId="{C6B6E7E7-01B2-4984-8151-1CABB116BFF3}" destId="{7FAD3AC2-9F90-4FF7-8C89-53E5578CDE3A}" srcOrd="3" destOrd="0" presId="urn:diagrams.loki3.com/BracketList"/>
    <dgm:cxn modelId="{9B042D97-021E-40E0-8C03-B506928D8F22}" type="presParOf" srcId="{8DA37B4A-6124-4DD6-8E67-B1B38C54CC2B}" destId="{13B92086-C3BF-40E9-9B21-BBC897C19F73}" srcOrd="19" destOrd="0" presId="urn:diagrams.loki3.com/BracketList"/>
    <dgm:cxn modelId="{8F78F6FA-4D18-4AF7-89F3-BD6BB4FBC2C8}" type="presParOf" srcId="{8DA37B4A-6124-4DD6-8E67-B1B38C54CC2B}" destId="{4FB1C4EB-D301-432F-B023-01BA2A1D4377}" srcOrd="20" destOrd="0" presId="urn:diagrams.loki3.com/BracketList"/>
    <dgm:cxn modelId="{3378D11A-F7C1-4B79-A1F8-A52EC8BBCE6D}" type="presParOf" srcId="{4FB1C4EB-D301-432F-B023-01BA2A1D4377}" destId="{4313B9EB-F567-4A7A-AA3E-72B3FDCC8876}" srcOrd="0" destOrd="0" presId="urn:diagrams.loki3.com/BracketList"/>
    <dgm:cxn modelId="{2DECA03D-8A3E-4FAC-9AB5-89AF7B05295A}" type="presParOf" srcId="{4FB1C4EB-D301-432F-B023-01BA2A1D4377}" destId="{2EAB0603-1675-4C94-8189-68F8DE5ED2AA}" srcOrd="1" destOrd="0" presId="urn:diagrams.loki3.com/BracketList"/>
    <dgm:cxn modelId="{7C327E2C-A492-4BD4-B856-C49761610E05}" type="presParOf" srcId="{4FB1C4EB-D301-432F-B023-01BA2A1D4377}" destId="{9E315ACF-30C5-4191-B3DC-C43B5C834620}" srcOrd="2" destOrd="0" presId="urn:diagrams.loki3.com/BracketList"/>
    <dgm:cxn modelId="{F6324AAC-78EA-44B0-B926-3F8F1EABEE6A}" type="presParOf" srcId="{4FB1C4EB-D301-432F-B023-01BA2A1D4377}" destId="{5F0F26F2-4521-402A-BE82-76C7D9514C8B}"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6_2" csCatId="accent6" phldr="1"/>
      <dgm:spPr/>
      <dgm:t>
        <a:bodyPr/>
        <a:lstStyle/>
        <a:p>
          <a:endParaRPr lang="en-US"/>
        </a:p>
      </dgm:t>
    </dgm:pt>
    <dgm:pt modelId="{044F2B5D-2748-4B78-B642-070D87B35F76}">
      <dgm:prSet phldrT="[Text]"/>
      <dgm:spPr/>
      <dgm:t>
        <a:bodyPr/>
        <a:lstStyle/>
        <a:p>
          <a:r>
            <a:rPr lang="en-US" dirty="0"/>
            <a:t>Modules 1-3</a:t>
          </a:r>
          <a:br>
            <a:rPr lang="en-US" dirty="0"/>
          </a:br>
          <a:r>
            <a:rPr lang="en-US" dirty="0"/>
            <a:t>9:00 – 10:00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dgm:spPr/>
      <dgm:t>
        <a:bodyPr/>
        <a:lstStyle/>
        <a:p>
          <a:r>
            <a:rPr lang="en-US" dirty="0"/>
            <a:t>Solution Overview</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787625D0-BC14-47EC-80DF-157179549094}">
      <dgm:prSet phldrT="[Text]"/>
      <dgm:spPr/>
      <dgm:t>
        <a:bodyPr/>
        <a:lstStyle/>
        <a:p>
          <a:r>
            <a:rPr lang="en-US" dirty="0"/>
            <a:t>Setup</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dgm:spPr/>
      <dgm:t>
        <a:bodyPr/>
        <a:lstStyle/>
        <a:p>
          <a:r>
            <a:rPr lang="en-US" dirty="0"/>
            <a:t>Module 6</a:t>
          </a:r>
        </a:p>
        <a:p>
          <a:r>
            <a:rPr lang="en-US" dirty="0"/>
            <a:t>10:00 – 11:00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7</a:t>
          </a:r>
        </a:p>
        <a:p>
          <a:r>
            <a:rPr lang="en-US" dirty="0"/>
            <a:t>11:00 – 12:30 PM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8C3C913-92AC-45C4-8A25-FD6FC7F4D807}">
      <dgm:prSet phldrT="[Text]"/>
      <dgm:spPr/>
      <dgm:t>
        <a:bodyPr/>
        <a:lstStyle/>
        <a:p>
          <a:r>
            <a:rPr lang="en-US" dirty="0"/>
            <a:t>Closing</a:t>
          </a:r>
          <a:br>
            <a:rPr lang="en-US" dirty="0"/>
          </a:br>
          <a:r>
            <a:rPr lang="en-US" dirty="0"/>
            <a:t>12:30pm – 1:00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BF6394A6-B228-44D1-A6C8-894E24E3C517}">
      <dgm:prSet phldrT="[Text]"/>
      <dgm:spPr/>
      <dgm:t>
        <a:bodyPr/>
        <a:lstStyle/>
        <a:p>
          <a:r>
            <a:rPr lang="en-US" dirty="0"/>
            <a:t>Module 6: Lakehouse</a:t>
          </a:r>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97F74CFC-3B42-4828-9676-9EA48E792736}">
      <dgm:prSet phldrT="[Text]"/>
      <dgm:spPr/>
      <dgm:t>
        <a:bodyPr/>
        <a:lstStyle/>
        <a:p>
          <a:r>
            <a:rPr lang="en-US" dirty="0"/>
            <a:t>Q&amp;A, Feedback, and next steps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4DBF2ACA-BBE7-4EB9-AA0B-AA3D2C15F18A}">
      <dgm:prSet phldrT="[Text]"/>
      <dgm:spPr/>
      <dgm:t>
        <a:bodyPr/>
        <a:lstStyle/>
        <a:p>
          <a:r>
            <a:rPr lang="en-US" dirty="0"/>
            <a:t>Medallion Architecture, notebooks, and data wrangler</a:t>
          </a:r>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4">
        <dgm:presLayoutVars>
          <dgm:chMax val="1"/>
          <dgm:bulletEnabled val="1"/>
        </dgm:presLayoutVars>
      </dgm:prSet>
      <dgm:spPr/>
    </dgm:pt>
    <dgm:pt modelId="{5F92FD12-F3C2-42E1-914F-DC70E8252135}" type="pres">
      <dgm:prSet presAssocID="{044F2B5D-2748-4B78-B642-070D87B35F76}" presName="bracket" presStyleLbl="parChTrans1D1" presStyleIdx="0" presStyleCnt="4"/>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4">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4">
        <dgm:presLayoutVars>
          <dgm:chMax val="1"/>
          <dgm:bulletEnabled val="1"/>
        </dgm:presLayoutVars>
      </dgm:prSet>
      <dgm:spPr/>
    </dgm:pt>
    <dgm:pt modelId="{AC771E73-C6F8-453F-B0DC-C4C5E05E544C}" type="pres">
      <dgm:prSet presAssocID="{A0619482-57AB-4B78-8A4D-950B973B4CD8}" presName="bracket" presStyleLbl="parChTrans1D1" presStyleIdx="1" presStyleCnt="4"/>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4">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4">
        <dgm:presLayoutVars>
          <dgm:chMax val="1"/>
          <dgm:bulletEnabled val="1"/>
        </dgm:presLayoutVars>
      </dgm:prSet>
      <dgm:spPr/>
    </dgm:pt>
    <dgm:pt modelId="{ED0663BD-4031-4A4B-A88C-F7B9529D288B}" type="pres">
      <dgm:prSet presAssocID="{62F40474-A597-4EFD-A796-B3906FCB0FB8}" presName="bracket" presStyleLbl="parChTrans1D1" presStyleIdx="2" presStyleCnt="4"/>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4">
        <dgm:presLayoutVars>
          <dgm:bulletEnabled val="1"/>
        </dgm:presLayoutVars>
      </dgm:prSet>
      <dgm:spPr/>
    </dgm:pt>
    <dgm:pt modelId="{9DD9CC27-2218-416E-8499-2AA2DAF69CB6}" type="pres">
      <dgm:prSet presAssocID="{106F3503-DBA0-472D-98EF-B9282F576E09}"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3" presStyleCnt="4">
        <dgm:presLayoutVars>
          <dgm:chMax val="1"/>
          <dgm:bulletEnabled val="1"/>
        </dgm:presLayoutVars>
      </dgm:prSet>
      <dgm:spPr/>
    </dgm:pt>
    <dgm:pt modelId="{8B764439-FF55-4F8E-BC23-5BD442C9AE38}" type="pres">
      <dgm:prSet presAssocID="{E8C3C913-92AC-45C4-8A25-FD6FC7F4D807}" presName="bracket" presStyleLbl="parChTrans1D1" presStyleIdx="3" presStyleCnt="4"/>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3" presStyleCnt="4">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A587290C-5F07-496C-AF7B-994CCB6AB235}" type="presOf" srcId="{4DBF2ACA-BBE7-4EB9-AA0B-AA3D2C15F18A}" destId="{AD6B2488-38B0-4AC4-A7E4-047F3754CC23}" srcOrd="0" destOrd="1" presId="urn:diagrams.loki3.com/BracketList"/>
    <dgm:cxn modelId="{4F1DF713-E9D3-43B1-B6F5-4AE8A7CBB567}" srcId="{A0619482-57AB-4B78-8A4D-950B973B4CD8}" destId="{4DBF2ACA-BBE7-4EB9-AA0B-AA3D2C15F18A}" srcOrd="1"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A20F763F-9423-4653-8532-7E6106DF903C}" srcId="{E8C3C913-92AC-45C4-8A25-FD6FC7F4D807}" destId="{97F74CFC-3B42-4828-9676-9EA48E792736}" srcOrd="0" destOrd="0" parTransId="{7C7CC13A-A03D-4F58-BD3A-B7E4C505A7E9}" sibTransId="{BBDE7A47-0A7B-4E4F-AE85-B32BE24A60C7}"/>
    <dgm:cxn modelId="{6B292F48-426F-43FB-87F4-22532A7A9772}" type="presOf" srcId="{A0619482-57AB-4B78-8A4D-950B973B4CD8}" destId="{9143A9F0-261C-427B-98F2-77380F743F7C}" srcOrd="0" destOrd="0" presId="urn:diagrams.loki3.com/BracketList"/>
    <dgm:cxn modelId="{D660C448-B041-4317-B1D0-2AB38BBF94AF}" type="presOf" srcId="{618E915C-01EB-4335-B9CC-1FAE0628EE49}" destId="{E2624998-87FE-4D74-B241-DB613AB8D839}" srcOrd="0" destOrd="1" presId="urn:diagrams.loki3.com/BracketList"/>
    <dgm:cxn modelId="{38115A78-E9EC-457C-9F54-E803AEBA2D38}" srcId="{E065C188-EB6C-4F8A-8DB7-2A5BF83174C0}" destId="{E8C3C913-92AC-45C4-8A25-FD6FC7F4D807}" srcOrd="3"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C866F1AB-8845-45F8-A3A7-D0699D09A381}" type="presOf" srcId="{E065C188-EB6C-4F8A-8DB7-2A5BF83174C0}" destId="{8DA37B4A-6124-4DD6-8E67-B1B38C54CC2B}" srcOrd="0" destOrd="0" presId="urn:diagrams.loki3.com/BracketList"/>
    <dgm:cxn modelId="{7B541EBC-1027-4639-9E6A-B5757A30A913}" type="presOf" srcId="{787625D0-BC14-47EC-80DF-157179549094}" destId="{0CFEAC8F-0B5F-4624-A547-492E2E38836F}" srcOrd="0" destOrd="1"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6A8FF5CD-7628-418E-9C69-B441ECD759D2}" type="presOf" srcId="{044F2B5D-2748-4B78-B642-070D87B35F76}" destId="{8A3F6E97-4CA9-43B7-B543-DEAC86361EA6}"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A1DC39EC-FF80-4373-97B3-0512F0EA0CB3}" type="presParOf" srcId="{8DA37B4A-6124-4DD6-8E67-B1B38C54CC2B}" destId="{50036A20-9C83-4251-84B9-488F3A74BD20}" srcOrd="6"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6_2" csCatId="accent6" phldr="1"/>
      <dgm:spPr/>
      <dgm:t>
        <a:bodyPr/>
        <a:lstStyle/>
        <a:p>
          <a:endParaRPr lang="en-US"/>
        </a:p>
      </dgm:t>
    </dgm:pt>
    <dgm:pt modelId="{044F2B5D-2748-4B78-B642-070D87B35F76}">
      <dgm:prSet phldrT="[Text]" custT="1"/>
      <dgm:spPr/>
      <dgm:t>
        <a:bodyPr/>
        <a:lstStyle/>
        <a:p>
          <a:r>
            <a:rPr lang="en-US" sz="2600" dirty="0"/>
            <a:t>Day 1</a:t>
          </a:r>
          <a:br>
            <a:rPr lang="en-US" sz="2600" dirty="0"/>
          </a:br>
          <a:r>
            <a:rPr lang="en-US" sz="2400" dirty="0"/>
            <a:t>Modules 1-3</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787625D0-BC14-47EC-80DF-157179549094}">
      <dgm:prSet phldrT="[Text]"/>
      <dgm:spPr/>
      <dgm:t>
        <a:bodyPr/>
        <a:lstStyle/>
        <a:p>
          <a:r>
            <a:rPr lang="en-US" dirty="0"/>
            <a:t>Setup, KQL, Reports</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custT="1"/>
      <dgm:spPr/>
      <dgm:t>
        <a:bodyPr/>
        <a:lstStyle/>
        <a:p>
          <a:r>
            <a:rPr lang="en-US" sz="2600" dirty="0"/>
            <a:t>Day 2</a:t>
          </a:r>
          <a:br>
            <a:rPr lang="en-US" sz="2600" dirty="0"/>
          </a:br>
          <a:r>
            <a:rPr lang="en-US" sz="2400" dirty="0"/>
            <a:t>Module 6</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custT="1"/>
      <dgm:spPr/>
      <dgm:t>
        <a:bodyPr/>
        <a:lstStyle/>
        <a:p>
          <a:r>
            <a:rPr lang="en-US" sz="2600" dirty="0"/>
            <a:t>Day 3</a:t>
          </a:r>
          <a:br>
            <a:rPr lang="en-US" sz="2600" dirty="0"/>
          </a:br>
          <a:r>
            <a:rPr lang="en-US" sz="2400" dirty="0"/>
            <a:t>Module 7</a:t>
          </a:r>
          <a:endParaRPr lang="en-US" sz="2600" dirty="0"/>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4DBF2ACA-BBE7-4EB9-AA0B-AA3D2C15F18A}">
      <dgm:prSet phldrT="[Text]"/>
      <dgm:spPr/>
      <dgm:t>
        <a:bodyPr/>
        <a:lstStyle/>
        <a:p>
          <a:r>
            <a:rPr lang="en-US"/>
            <a:t>Lakehouse</a:t>
          </a:r>
          <a:endParaRPr lang="en-US" dirty="0"/>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1ACA6E92-BE15-4B93-8E18-90DAE86135F6}">
      <dgm:prSet phldrT="[Text]"/>
      <dgm:spPr/>
      <dgm:t>
        <a:bodyPr/>
        <a:lstStyle/>
        <a:p>
          <a:r>
            <a:rPr lang="en-US" dirty="0"/>
            <a:t>Solution Overview</a:t>
          </a:r>
        </a:p>
      </dgm:t>
    </dgm:pt>
    <dgm:pt modelId="{8DED530E-D14A-40AA-8F36-9684AB9D2D09}" type="parTrans" cxnId="{20DC5805-9C8B-43C9-9E1B-C76BB96FAACC}">
      <dgm:prSet/>
      <dgm:spPr/>
      <dgm:t>
        <a:bodyPr/>
        <a:lstStyle/>
        <a:p>
          <a:endParaRPr lang="en-US"/>
        </a:p>
      </dgm:t>
    </dgm:pt>
    <dgm:pt modelId="{BA639256-2963-4026-82C7-4D4872E4326F}" type="sibTrans" cxnId="{20DC5805-9C8B-43C9-9E1B-C76BB96FAACC}">
      <dgm:prSet/>
      <dgm:spPr/>
      <dgm:t>
        <a:bodyPr/>
        <a:lstStyle/>
        <a:p>
          <a:endParaRPr lang="en-US"/>
        </a:p>
      </dgm:t>
    </dgm:pt>
    <dgm:pt modelId="{38E89A4B-056A-4563-922E-1BCE693A2010}">
      <dgm:prSet phldrT="[Text]"/>
      <dgm:spPr/>
      <dgm:t>
        <a:bodyPr/>
        <a:lstStyle/>
        <a:p>
          <a:r>
            <a:rPr lang="en-US"/>
            <a:t>Medallion </a:t>
          </a:r>
          <a:r>
            <a:rPr lang="en-US" dirty="0"/>
            <a:t>Architecture, notebooks, and data wrangler</a:t>
          </a:r>
        </a:p>
      </dgm:t>
    </dgm:pt>
    <dgm:pt modelId="{13A0A5D1-DBF9-4089-9300-841F198C9123}" type="parTrans" cxnId="{0B9AC8B6-0A92-427D-857C-3F65F4BE362B}">
      <dgm:prSet/>
      <dgm:spPr/>
    </dgm:pt>
    <dgm:pt modelId="{68C7B61F-A55E-4C78-BAF5-E1E5DDC25CDB}" type="sibTrans" cxnId="{0B9AC8B6-0A92-427D-857C-3F65F4BE362B}">
      <dgm:prSet/>
      <dgm:spPr/>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3">
        <dgm:presLayoutVars>
          <dgm:chMax val="1"/>
          <dgm:bulletEnabled val="1"/>
        </dgm:presLayoutVars>
      </dgm:prSet>
      <dgm:spPr/>
    </dgm:pt>
    <dgm:pt modelId="{5F92FD12-F3C2-42E1-914F-DC70E8252135}" type="pres">
      <dgm:prSet presAssocID="{044F2B5D-2748-4B78-B642-070D87B35F76}" presName="bracket" presStyleLbl="parChTrans1D1" presStyleIdx="0" presStyleCnt="3"/>
      <dgm:spPr/>
    </dgm:pt>
    <dgm:pt modelId="{2C95A47F-5969-4438-A5C8-BC30EE02A6AA}" type="pres">
      <dgm:prSet presAssocID="{044F2B5D-2748-4B78-B642-070D87B35F76}" presName="spH" presStyleCnt="0"/>
      <dgm:spPr/>
    </dgm:pt>
    <dgm:pt modelId="{86CE0C7F-4CBE-4CE8-98E5-12B274BC10ED}" type="pres">
      <dgm:prSet presAssocID="{044F2B5D-2748-4B78-B642-070D87B35F76}" presName="desTx" presStyleLbl="node1" presStyleIdx="0" presStyleCnt="3">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3">
        <dgm:presLayoutVars>
          <dgm:chMax val="1"/>
          <dgm:bulletEnabled val="1"/>
        </dgm:presLayoutVars>
      </dgm:prSet>
      <dgm:spPr/>
    </dgm:pt>
    <dgm:pt modelId="{AC771E73-C6F8-453F-B0DC-C4C5E05E544C}" type="pres">
      <dgm:prSet presAssocID="{A0619482-57AB-4B78-8A4D-950B973B4CD8}" presName="bracket" presStyleLbl="parChTrans1D1" presStyleIdx="1" presStyleCnt="3"/>
      <dgm:spPr/>
    </dgm:pt>
    <dgm:pt modelId="{01C8B7BA-7AD0-4263-AF8E-15642D800A7C}" type="pres">
      <dgm:prSet presAssocID="{A0619482-57AB-4B78-8A4D-950B973B4CD8}" presName="spH" presStyleCnt="0"/>
      <dgm:spPr/>
    </dgm:pt>
    <dgm:pt modelId="{DEFF9FC5-446C-4278-9462-15C0D2EA1B06}" type="pres">
      <dgm:prSet presAssocID="{A0619482-57AB-4B78-8A4D-950B973B4CD8}" presName="desTx" presStyleLbl="node1" presStyleIdx="1" presStyleCnt="3">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3">
        <dgm:presLayoutVars>
          <dgm:chMax val="1"/>
          <dgm:bulletEnabled val="1"/>
        </dgm:presLayoutVars>
      </dgm:prSet>
      <dgm:spPr/>
    </dgm:pt>
    <dgm:pt modelId="{ED0663BD-4031-4A4B-A88C-F7B9529D288B}" type="pres">
      <dgm:prSet presAssocID="{62F40474-A597-4EFD-A796-B3906FCB0FB8}" presName="bracket" presStyleLbl="parChTrans1D1" presStyleIdx="2" presStyleCnt="3"/>
      <dgm:spPr/>
    </dgm:pt>
    <dgm:pt modelId="{04F3C73D-98E7-40F0-9832-E838CAD132ED}" type="pres">
      <dgm:prSet presAssocID="{62F40474-A597-4EFD-A796-B3906FCB0FB8}" presName="spH" presStyleCnt="0"/>
      <dgm:spPr/>
    </dgm:pt>
    <dgm:pt modelId="{581DA226-3F69-4A0B-BB49-9F9A4BAA7C6F}" type="pres">
      <dgm:prSet presAssocID="{62F40474-A597-4EFD-A796-B3906FCB0FB8}" presName="desTx" presStyleLbl="node1" presStyleIdx="2" presStyleCnt="3">
        <dgm:presLayoutVars>
          <dgm:bulletEnabled val="1"/>
        </dgm:presLayoutVars>
      </dgm:prSet>
      <dgm:spPr/>
    </dgm:pt>
  </dgm:ptLst>
  <dgm:cxnLst>
    <dgm:cxn modelId="{20DC5805-9C8B-43C9-9E1B-C76BB96FAACC}" srcId="{044F2B5D-2748-4B78-B642-070D87B35F76}" destId="{1ACA6E92-BE15-4B93-8E18-90DAE86135F6}" srcOrd="0" destOrd="0" parTransId="{8DED530E-D14A-40AA-8F36-9684AB9D2D09}" sibTransId="{BA639256-2963-4026-82C7-4D4872E4326F}"/>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4F1DF713-E9D3-43B1-B6F5-4AE8A7CBB567}" srcId="{A0619482-57AB-4B78-8A4D-950B973B4CD8}" destId="{4DBF2ACA-BBE7-4EB9-AA0B-AA3D2C15F18A}" srcOrd="0"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38E17E2F-036D-471E-8B50-A20A5B29D7C8}" type="presOf" srcId="{787625D0-BC14-47EC-80DF-157179549094}" destId="{86CE0C7F-4CBE-4CE8-98E5-12B274BC10ED}" srcOrd="0" destOrd="1" presId="urn:diagrams.loki3.com/BracketList"/>
    <dgm:cxn modelId="{12DEFA3B-81EE-4C5B-B8E1-D34F0AD5EAE6}" type="presOf" srcId="{618E915C-01EB-4335-B9CC-1FAE0628EE49}" destId="{581DA226-3F69-4A0B-BB49-9F9A4BAA7C6F}" srcOrd="0" destOrd="1" presId="urn:diagrams.loki3.com/BracketList"/>
    <dgm:cxn modelId="{CEF5423C-102A-44B1-AE36-71968419E856}" type="presOf" srcId="{4DBF2ACA-BBE7-4EB9-AA0B-AA3D2C15F18A}" destId="{DEFF9FC5-446C-4278-9462-15C0D2EA1B06}" srcOrd="0" destOrd="0" presId="urn:diagrams.loki3.com/BracketList"/>
    <dgm:cxn modelId="{6B292F48-426F-43FB-87F4-22532A7A9772}" type="presOf" srcId="{A0619482-57AB-4B78-8A4D-950B973B4CD8}" destId="{9143A9F0-261C-427B-98F2-77380F743F7C}" srcOrd="0" destOrd="0" presId="urn:diagrams.loki3.com/BracketList"/>
    <dgm:cxn modelId="{B4D33683-1421-4318-ABEC-4736E9650499}" srcId="{E065C188-EB6C-4F8A-8DB7-2A5BF83174C0}" destId="{044F2B5D-2748-4B78-B642-070D87B35F76}" srcOrd="0" destOrd="0" parTransId="{1F49E2C2-7D81-40E8-97D0-201051FD592A}" sibTransId="{0B1740C8-F849-4634-8AB6-B2E90498547A}"/>
    <dgm:cxn modelId="{C866F1AB-8845-45F8-A3A7-D0699D09A381}" type="presOf" srcId="{E065C188-EB6C-4F8A-8DB7-2A5BF83174C0}" destId="{8DA37B4A-6124-4DD6-8E67-B1B38C54CC2B}" srcOrd="0" destOrd="0" presId="urn:diagrams.loki3.com/BracketList"/>
    <dgm:cxn modelId="{0B9AC8B6-0A92-427D-857C-3F65F4BE362B}" srcId="{A0619482-57AB-4B78-8A4D-950B973B4CD8}" destId="{38E89A4B-056A-4563-922E-1BCE693A2010}" srcOrd="1" destOrd="0" parTransId="{13A0A5D1-DBF9-4089-9300-841F198C9123}" sibTransId="{68C7B61F-A55E-4C78-BAF5-E1E5DDC25CDB}"/>
    <dgm:cxn modelId="{1A2518BE-6709-49A6-B89C-CEDF6B4A9F09}" type="presOf" srcId="{38E89A4B-056A-4563-922E-1BCE693A2010}" destId="{DEFF9FC5-446C-4278-9462-15C0D2EA1B06}" srcOrd="0" destOrd="1" presId="urn:diagrams.loki3.com/BracketList"/>
    <dgm:cxn modelId="{6A8FF5CD-7628-418E-9C69-B441ECD759D2}" type="presOf" srcId="{044F2B5D-2748-4B78-B642-070D87B35F76}" destId="{8A3F6E97-4CA9-43B7-B543-DEAC86361EA6}" srcOrd="0" destOrd="0" presId="urn:diagrams.loki3.com/BracketList"/>
    <dgm:cxn modelId="{9FE465DA-4204-476F-8463-352657AF5ED7}" type="presOf" srcId="{EF602638-FB99-472A-8564-9723156E74BA}" destId="{581DA226-3F69-4A0B-BB49-9F9A4BAA7C6F}" srcOrd="0" destOrd="0" presId="urn:diagrams.loki3.com/BracketList"/>
    <dgm:cxn modelId="{F36644DD-5462-43C0-99E2-8654BC256EEC}" type="presOf" srcId="{1ACA6E92-BE15-4B93-8E18-90DAE86135F6}" destId="{86CE0C7F-4CBE-4CE8-98E5-12B274BC10ED}"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3639C744-5A39-48CE-B3C5-3E1B8533CC5A}" type="presParOf" srcId="{6B83F1B6-5ABB-464A-970D-B020DF5AC719}" destId="{86CE0C7F-4CBE-4CE8-98E5-12B274BC10ED}"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0D1067F7-30FD-4DB9-8077-0E2D385CB3D2}" type="presParOf" srcId="{1DCF76B6-D08F-4F0E-B7A7-4110D8023D17}" destId="{DEFF9FC5-446C-4278-9462-15C0D2EA1B06}"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FAC88B38-57D4-4E09-8178-B9181200BC20}" type="presParOf" srcId="{698E2E9E-403B-4A27-AC6A-85ED572A6A56}" destId="{581DA226-3F69-4A0B-BB49-9F9A4BAA7C6F}"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288510"/>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0</a:t>
          </a:r>
          <a:br>
            <a:rPr lang="en-US" sz="1100" kern="1200" dirty="0"/>
          </a:br>
          <a:r>
            <a:rPr lang="en-US" sz="1100" kern="1200" dirty="0"/>
            <a:t>9:00-9:30 AM</a:t>
          </a:r>
        </a:p>
      </dsp:txBody>
      <dsp:txXfrm>
        <a:off x="2793" y="288510"/>
        <a:ext cx="1429051" cy="394762"/>
      </dsp:txXfrm>
    </dsp:sp>
    <dsp:sp modelId="{5F92FD12-F3C2-42E1-914F-DC70E8252135}">
      <dsp:nvSpPr>
        <dsp:cNvPr id="0" name=""/>
        <dsp:cNvSpPr/>
      </dsp:nvSpPr>
      <dsp:spPr>
        <a:xfrm>
          <a:off x="1431845" y="288510"/>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288510"/>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Solution overview and initial setup</a:t>
          </a:r>
        </a:p>
      </dsp:txBody>
      <dsp:txXfrm>
        <a:off x="1831980" y="288510"/>
        <a:ext cx="3887020" cy="394762"/>
      </dsp:txXfrm>
    </dsp:sp>
    <dsp:sp modelId="{9143A9F0-261C-427B-98F2-77380F743F7C}">
      <dsp:nvSpPr>
        <dsp:cNvPr id="0" name=""/>
        <dsp:cNvSpPr/>
      </dsp:nvSpPr>
      <dsp:spPr>
        <a:xfrm>
          <a:off x="2793" y="722873"/>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1 &amp; 2</a:t>
          </a:r>
          <a:br>
            <a:rPr lang="en-US" sz="1100" kern="1200" dirty="0"/>
          </a:br>
          <a:r>
            <a:rPr lang="en-US" sz="1100" kern="1200" dirty="0"/>
            <a:t>9:30-10:15 AM</a:t>
          </a:r>
        </a:p>
      </dsp:txBody>
      <dsp:txXfrm>
        <a:off x="2793" y="722873"/>
        <a:ext cx="1429051" cy="394762"/>
      </dsp:txXfrm>
    </dsp:sp>
    <dsp:sp modelId="{AC771E73-C6F8-453F-B0DC-C4C5E05E544C}">
      <dsp:nvSpPr>
        <dsp:cNvPr id="0" name=""/>
        <dsp:cNvSpPr/>
      </dsp:nvSpPr>
      <dsp:spPr>
        <a:xfrm>
          <a:off x="1431845" y="722873"/>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722873"/>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KQL Databases and KQL </a:t>
          </a:r>
          <a:r>
            <a:rPr lang="en-US" sz="1600" kern="1200" dirty="0" err="1"/>
            <a:t>Querysets</a:t>
          </a:r>
          <a:endParaRPr lang="en-US" sz="1600" kern="1200" dirty="0"/>
        </a:p>
      </dsp:txBody>
      <dsp:txXfrm>
        <a:off x="1831980" y="722873"/>
        <a:ext cx="3887020" cy="394762"/>
      </dsp:txXfrm>
    </dsp:sp>
    <dsp:sp modelId="{DD33F018-1AA6-4495-926F-5F3752E23E79}">
      <dsp:nvSpPr>
        <dsp:cNvPr id="0" name=""/>
        <dsp:cNvSpPr/>
      </dsp:nvSpPr>
      <dsp:spPr>
        <a:xfrm>
          <a:off x="2793" y="1157235"/>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3</a:t>
          </a:r>
          <a:br>
            <a:rPr lang="en-US" sz="1100" kern="1200" dirty="0"/>
          </a:br>
          <a:r>
            <a:rPr lang="en-US" sz="1100" kern="1200" dirty="0"/>
            <a:t>10:15 – 10 :45 AM</a:t>
          </a:r>
        </a:p>
      </dsp:txBody>
      <dsp:txXfrm>
        <a:off x="2793" y="1157235"/>
        <a:ext cx="1429051" cy="394762"/>
      </dsp:txXfrm>
    </dsp:sp>
    <dsp:sp modelId="{ED0663BD-4031-4A4B-A88C-F7B9529D288B}">
      <dsp:nvSpPr>
        <dsp:cNvPr id="0" name=""/>
        <dsp:cNvSpPr/>
      </dsp:nvSpPr>
      <dsp:spPr>
        <a:xfrm>
          <a:off x="1431845" y="1157235"/>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1157235"/>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Power BI Real-time Reports</a:t>
          </a:r>
        </a:p>
      </dsp:txBody>
      <dsp:txXfrm>
        <a:off x="1831980" y="1157235"/>
        <a:ext cx="3887020" cy="394762"/>
      </dsp:txXfrm>
    </dsp:sp>
    <dsp:sp modelId="{87122FBB-B5F0-45A6-8E91-D99B369CB2DF}">
      <dsp:nvSpPr>
        <dsp:cNvPr id="0" name=""/>
        <dsp:cNvSpPr/>
      </dsp:nvSpPr>
      <dsp:spPr>
        <a:xfrm>
          <a:off x="2793" y="1591598"/>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Break and Review</a:t>
          </a:r>
          <a:br>
            <a:rPr lang="en-US" sz="1100" kern="1200" dirty="0"/>
          </a:br>
          <a:r>
            <a:rPr lang="en-US" sz="1100" kern="1200" dirty="0"/>
            <a:t>10:45 – 11:00 AM</a:t>
          </a:r>
        </a:p>
      </dsp:txBody>
      <dsp:txXfrm>
        <a:off x="2793" y="1591598"/>
        <a:ext cx="1429051" cy="394762"/>
      </dsp:txXfrm>
    </dsp:sp>
    <dsp:sp modelId="{F33BC3AF-291E-45EA-8980-CA6AB2AD82BC}">
      <dsp:nvSpPr>
        <dsp:cNvPr id="0" name=""/>
        <dsp:cNvSpPr/>
      </dsp:nvSpPr>
      <dsp:spPr>
        <a:xfrm>
          <a:off x="1431845" y="1591598"/>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DCA20E-EF40-4443-AE6C-4419507E0ADD}">
      <dsp:nvSpPr>
        <dsp:cNvPr id="0" name=""/>
        <dsp:cNvSpPr/>
      </dsp:nvSpPr>
      <dsp:spPr>
        <a:xfrm>
          <a:off x="2793" y="2025960"/>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4</a:t>
          </a:r>
          <a:br>
            <a:rPr lang="en-US" sz="1100" kern="1200" dirty="0"/>
          </a:br>
          <a:r>
            <a:rPr lang="en-US" sz="1100" kern="1200" dirty="0"/>
            <a:t>11:00 – 11:30 AM</a:t>
          </a:r>
        </a:p>
      </dsp:txBody>
      <dsp:txXfrm>
        <a:off x="2793" y="2025960"/>
        <a:ext cx="1429051" cy="394762"/>
      </dsp:txXfrm>
    </dsp:sp>
    <dsp:sp modelId="{9FF193CF-5DA3-4295-8EFA-F0AF225985FE}">
      <dsp:nvSpPr>
        <dsp:cNvPr id="0" name=""/>
        <dsp:cNvSpPr/>
      </dsp:nvSpPr>
      <dsp:spPr>
        <a:xfrm>
          <a:off x="1431845" y="2025960"/>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C37732-8521-4CD2-BB22-C88548DB70DC}">
      <dsp:nvSpPr>
        <dsp:cNvPr id="0" name=""/>
        <dsp:cNvSpPr/>
      </dsp:nvSpPr>
      <dsp:spPr>
        <a:xfrm>
          <a:off x="1831980" y="2025960"/>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Activator</a:t>
          </a:r>
        </a:p>
      </dsp:txBody>
      <dsp:txXfrm>
        <a:off x="1831980" y="2025960"/>
        <a:ext cx="3887020" cy="394762"/>
      </dsp:txXfrm>
    </dsp:sp>
    <dsp:sp modelId="{DBC2B4E3-D1A9-4812-9CF2-731CEE4CA5BD}">
      <dsp:nvSpPr>
        <dsp:cNvPr id="0" name=""/>
        <dsp:cNvSpPr/>
      </dsp:nvSpPr>
      <dsp:spPr>
        <a:xfrm>
          <a:off x="2793" y="2460323"/>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Lunch Break</a:t>
          </a:r>
          <a:br>
            <a:rPr lang="en-US" sz="1100" kern="1200" dirty="0"/>
          </a:br>
          <a:r>
            <a:rPr lang="en-US" sz="1100" kern="1200" dirty="0"/>
            <a:t>11:30  – 12:30 PM </a:t>
          </a:r>
        </a:p>
      </dsp:txBody>
      <dsp:txXfrm>
        <a:off x="2793" y="2460323"/>
        <a:ext cx="1429051" cy="394762"/>
      </dsp:txXfrm>
    </dsp:sp>
    <dsp:sp modelId="{12019DD3-CEE8-4A20-9397-5F90C48F8D42}">
      <dsp:nvSpPr>
        <dsp:cNvPr id="0" name=""/>
        <dsp:cNvSpPr/>
      </dsp:nvSpPr>
      <dsp:spPr>
        <a:xfrm>
          <a:off x="1431845" y="2460323"/>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5B4259-2E14-48EF-8986-FF4DA92CF962}">
      <dsp:nvSpPr>
        <dsp:cNvPr id="0" name=""/>
        <dsp:cNvSpPr/>
      </dsp:nvSpPr>
      <dsp:spPr>
        <a:xfrm>
          <a:off x="2793" y="2894685"/>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5</a:t>
          </a:r>
          <a:br>
            <a:rPr lang="en-US" sz="1100" kern="1200" dirty="0"/>
          </a:br>
          <a:r>
            <a:rPr lang="en-US" sz="1100" kern="1200" dirty="0"/>
            <a:t>12:30pm – 2:00 PM</a:t>
          </a:r>
        </a:p>
      </dsp:txBody>
      <dsp:txXfrm>
        <a:off x="2793" y="2894685"/>
        <a:ext cx="1429051" cy="394762"/>
      </dsp:txXfrm>
    </dsp:sp>
    <dsp:sp modelId="{F6B465F5-54D4-46E8-828A-167957ECFB8A}">
      <dsp:nvSpPr>
        <dsp:cNvPr id="0" name=""/>
        <dsp:cNvSpPr/>
      </dsp:nvSpPr>
      <dsp:spPr>
        <a:xfrm>
          <a:off x="1431845" y="2894685"/>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9132FB-31AB-422F-BBA8-9E3CB0F9539B}">
      <dsp:nvSpPr>
        <dsp:cNvPr id="0" name=""/>
        <dsp:cNvSpPr/>
      </dsp:nvSpPr>
      <dsp:spPr>
        <a:xfrm>
          <a:off x="1831980" y="2894685"/>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Synapse Data Warehouse and pipelines</a:t>
          </a:r>
        </a:p>
      </dsp:txBody>
      <dsp:txXfrm>
        <a:off x="1831980" y="2894685"/>
        <a:ext cx="3887020" cy="394762"/>
      </dsp:txXfrm>
    </dsp:sp>
    <dsp:sp modelId="{F6435C6A-E151-41BB-827E-22312712DE76}">
      <dsp:nvSpPr>
        <dsp:cNvPr id="0" name=""/>
        <dsp:cNvSpPr/>
      </dsp:nvSpPr>
      <dsp:spPr>
        <a:xfrm>
          <a:off x="2793" y="3329048"/>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6</a:t>
          </a:r>
          <a:br>
            <a:rPr lang="en-US" sz="1100" kern="1200" dirty="0"/>
          </a:br>
          <a:r>
            <a:rPr lang="en-US" sz="1100" kern="1200" dirty="0"/>
            <a:t>2:00-3:00 PM</a:t>
          </a:r>
        </a:p>
      </dsp:txBody>
      <dsp:txXfrm>
        <a:off x="2793" y="3329048"/>
        <a:ext cx="1429051" cy="394762"/>
      </dsp:txXfrm>
    </dsp:sp>
    <dsp:sp modelId="{8B764439-FF55-4F8E-BC23-5BD442C9AE38}">
      <dsp:nvSpPr>
        <dsp:cNvPr id="0" name=""/>
        <dsp:cNvSpPr/>
      </dsp:nvSpPr>
      <dsp:spPr>
        <a:xfrm>
          <a:off x="1431845" y="3329048"/>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3329048"/>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Lakehouse with notebooks</a:t>
          </a:r>
        </a:p>
      </dsp:txBody>
      <dsp:txXfrm>
        <a:off x="1831980" y="3329048"/>
        <a:ext cx="3887020" cy="394762"/>
      </dsp:txXfrm>
    </dsp:sp>
    <dsp:sp modelId="{409B05E0-1247-4993-B50D-9B26C2DE4F95}">
      <dsp:nvSpPr>
        <dsp:cNvPr id="0" name=""/>
        <dsp:cNvSpPr/>
      </dsp:nvSpPr>
      <dsp:spPr>
        <a:xfrm>
          <a:off x="2793" y="3763410"/>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Break and Q&amp;A</a:t>
          </a:r>
          <a:br>
            <a:rPr lang="en-US" sz="1100" kern="1200" dirty="0"/>
          </a:br>
          <a:r>
            <a:rPr lang="en-US" sz="1100" kern="1200" dirty="0"/>
            <a:t>3:00 – 3:15</a:t>
          </a:r>
        </a:p>
      </dsp:txBody>
      <dsp:txXfrm>
        <a:off x="2793" y="3763410"/>
        <a:ext cx="1429051" cy="394762"/>
      </dsp:txXfrm>
    </dsp:sp>
    <dsp:sp modelId="{2E573CF3-DA17-450A-B9F5-9CB67B1EC731}">
      <dsp:nvSpPr>
        <dsp:cNvPr id="0" name=""/>
        <dsp:cNvSpPr/>
      </dsp:nvSpPr>
      <dsp:spPr>
        <a:xfrm>
          <a:off x="1431845" y="3763410"/>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64B07A-A7D9-41F4-B4C4-4ACDC8F2C0FE}">
      <dsp:nvSpPr>
        <dsp:cNvPr id="0" name=""/>
        <dsp:cNvSpPr/>
      </dsp:nvSpPr>
      <dsp:spPr>
        <a:xfrm>
          <a:off x="2793" y="4197773"/>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Module 7</a:t>
          </a:r>
          <a:br>
            <a:rPr lang="en-US" sz="1100" kern="1200" dirty="0"/>
          </a:br>
          <a:r>
            <a:rPr lang="en-US" sz="1100" kern="1200" dirty="0"/>
            <a:t>3:15-4::30 PM</a:t>
          </a:r>
        </a:p>
      </dsp:txBody>
      <dsp:txXfrm>
        <a:off x="2793" y="4197773"/>
        <a:ext cx="1429051" cy="394762"/>
      </dsp:txXfrm>
    </dsp:sp>
    <dsp:sp modelId="{0E0E5E46-AFB4-459C-9112-EBE1D51D9117}">
      <dsp:nvSpPr>
        <dsp:cNvPr id="0" name=""/>
        <dsp:cNvSpPr/>
      </dsp:nvSpPr>
      <dsp:spPr>
        <a:xfrm>
          <a:off x="1431845" y="4197773"/>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FAD3AC2-9F90-4FF7-8C89-53E5578CDE3A}">
      <dsp:nvSpPr>
        <dsp:cNvPr id="0" name=""/>
        <dsp:cNvSpPr/>
      </dsp:nvSpPr>
      <dsp:spPr>
        <a:xfrm>
          <a:off x="1831980" y="4197773"/>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Science – Building ML models</a:t>
          </a:r>
        </a:p>
      </dsp:txBody>
      <dsp:txXfrm>
        <a:off x="1831980" y="4197773"/>
        <a:ext cx="3887020" cy="394762"/>
      </dsp:txXfrm>
    </dsp:sp>
    <dsp:sp modelId="{4313B9EB-F567-4A7A-AA3E-72B3FDCC8876}">
      <dsp:nvSpPr>
        <dsp:cNvPr id="0" name=""/>
        <dsp:cNvSpPr/>
      </dsp:nvSpPr>
      <dsp:spPr>
        <a:xfrm>
          <a:off x="2793" y="4632135"/>
          <a:ext cx="1429051" cy="394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27940" rIns="78232" bIns="27940" numCol="1" spcCol="1270" anchor="ctr" anchorCtr="0">
          <a:noAutofit/>
        </a:bodyPr>
        <a:lstStyle/>
        <a:p>
          <a:pPr marL="0" lvl="0" indent="0" algn="r" defTabSz="488950">
            <a:lnSpc>
              <a:spcPct val="90000"/>
            </a:lnSpc>
            <a:spcBef>
              <a:spcPct val="0"/>
            </a:spcBef>
            <a:spcAft>
              <a:spcPct val="35000"/>
            </a:spcAft>
            <a:buNone/>
          </a:pPr>
          <a:r>
            <a:rPr lang="en-US" sz="1100" kern="1200" dirty="0"/>
            <a:t>Closing</a:t>
          </a:r>
          <a:br>
            <a:rPr lang="en-US" sz="1100" kern="1200" dirty="0"/>
          </a:br>
          <a:r>
            <a:rPr lang="en-US" sz="1100" kern="1200" dirty="0"/>
            <a:t>4:30 – 4:45 PM</a:t>
          </a:r>
        </a:p>
      </dsp:txBody>
      <dsp:txXfrm>
        <a:off x="2793" y="4632135"/>
        <a:ext cx="1429051" cy="394762"/>
      </dsp:txXfrm>
    </dsp:sp>
    <dsp:sp modelId="{2EAB0603-1675-4C94-8189-68F8DE5ED2AA}">
      <dsp:nvSpPr>
        <dsp:cNvPr id="0" name=""/>
        <dsp:cNvSpPr/>
      </dsp:nvSpPr>
      <dsp:spPr>
        <a:xfrm>
          <a:off x="1431845" y="4632135"/>
          <a:ext cx="285810" cy="39476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0F26F2-4521-402A-BE82-76C7D9514C8B}">
      <dsp:nvSpPr>
        <dsp:cNvPr id="0" name=""/>
        <dsp:cNvSpPr/>
      </dsp:nvSpPr>
      <dsp:spPr>
        <a:xfrm>
          <a:off x="1831980" y="4632135"/>
          <a:ext cx="3887020" cy="39476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Feedback and next steps</a:t>
          </a:r>
        </a:p>
      </dsp:txBody>
      <dsp:txXfrm>
        <a:off x="1831980" y="4632135"/>
        <a:ext cx="3887020" cy="3947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179388"/>
          <a:ext cx="1429051" cy="1336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Modules 1-3</a:t>
          </a:r>
          <a:br>
            <a:rPr lang="en-US" sz="2000" kern="1200" dirty="0"/>
          </a:br>
          <a:r>
            <a:rPr lang="en-US" sz="2000" kern="1200" dirty="0"/>
            <a:t>9:00 – 10:00 AM</a:t>
          </a:r>
        </a:p>
      </dsp:txBody>
      <dsp:txXfrm>
        <a:off x="2793" y="179388"/>
        <a:ext cx="1429051" cy="1336500"/>
      </dsp:txXfrm>
    </dsp:sp>
    <dsp:sp modelId="{5F92FD12-F3C2-42E1-914F-DC70E8252135}">
      <dsp:nvSpPr>
        <dsp:cNvPr id="0" name=""/>
        <dsp:cNvSpPr/>
      </dsp:nvSpPr>
      <dsp:spPr>
        <a:xfrm>
          <a:off x="1431845" y="179388"/>
          <a:ext cx="285810" cy="1336500"/>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179388"/>
          <a:ext cx="3887020" cy="133650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Solution Overview</a:t>
          </a:r>
        </a:p>
        <a:p>
          <a:pPr marL="228600" lvl="1" indent="-228600" algn="l" defTabSz="889000">
            <a:lnSpc>
              <a:spcPct val="90000"/>
            </a:lnSpc>
            <a:spcBef>
              <a:spcPct val="0"/>
            </a:spcBef>
            <a:spcAft>
              <a:spcPct val="15000"/>
            </a:spcAft>
            <a:buChar char="•"/>
          </a:pPr>
          <a:r>
            <a:rPr lang="en-US" sz="2000" kern="1200" dirty="0"/>
            <a:t>Setup</a:t>
          </a:r>
        </a:p>
      </dsp:txBody>
      <dsp:txXfrm>
        <a:off x="1831980" y="179388"/>
        <a:ext cx="3887020" cy="1336500"/>
      </dsp:txXfrm>
    </dsp:sp>
    <dsp:sp modelId="{9143A9F0-261C-427B-98F2-77380F743F7C}">
      <dsp:nvSpPr>
        <dsp:cNvPr id="0" name=""/>
        <dsp:cNvSpPr/>
      </dsp:nvSpPr>
      <dsp:spPr>
        <a:xfrm>
          <a:off x="2793" y="1587888"/>
          <a:ext cx="1429051"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Module 6</a:t>
          </a:r>
        </a:p>
        <a:p>
          <a:pPr marL="0" lvl="0" indent="0" algn="r" defTabSz="889000">
            <a:lnSpc>
              <a:spcPct val="90000"/>
            </a:lnSpc>
            <a:spcBef>
              <a:spcPct val="0"/>
            </a:spcBef>
            <a:spcAft>
              <a:spcPct val="35000"/>
            </a:spcAft>
            <a:buNone/>
          </a:pPr>
          <a:r>
            <a:rPr lang="en-US" sz="2000" kern="1200" dirty="0"/>
            <a:t>10:00 – 11:00 AM</a:t>
          </a:r>
        </a:p>
      </dsp:txBody>
      <dsp:txXfrm>
        <a:off x="2793" y="1587888"/>
        <a:ext cx="1429051" cy="1138500"/>
      </dsp:txXfrm>
    </dsp:sp>
    <dsp:sp modelId="{AC771E73-C6F8-453F-B0DC-C4C5E05E544C}">
      <dsp:nvSpPr>
        <dsp:cNvPr id="0" name=""/>
        <dsp:cNvSpPr/>
      </dsp:nvSpPr>
      <dsp:spPr>
        <a:xfrm>
          <a:off x="1431845" y="1587888"/>
          <a:ext cx="285810" cy="1138500"/>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1587888"/>
          <a:ext cx="3887020" cy="113850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Module 6: Lakehouse</a:t>
          </a:r>
        </a:p>
        <a:p>
          <a:pPr marL="228600" lvl="1" indent="-228600" algn="l" defTabSz="889000">
            <a:lnSpc>
              <a:spcPct val="90000"/>
            </a:lnSpc>
            <a:spcBef>
              <a:spcPct val="0"/>
            </a:spcBef>
            <a:spcAft>
              <a:spcPct val="15000"/>
            </a:spcAft>
            <a:buChar char="•"/>
          </a:pPr>
          <a:r>
            <a:rPr lang="en-US" sz="2000" kern="1200" dirty="0"/>
            <a:t>Medallion Architecture, notebooks, and data wrangler</a:t>
          </a:r>
        </a:p>
      </dsp:txBody>
      <dsp:txXfrm>
        <a:off x="1831980" y="1587888"/>
        <a:ext cx="3887020" cy="1138500"/>
      </dsp:txXfrm>
    </dsp:sp>
    <dsp:sp modelId="{DD33F018-1AA6-4495-926F-5F3752E23E79}">
      <dsp:nvSpPr>
        <dsp:cNvPr id="0" name=""/>
        <dsp:cNvSpPr/>
      </dsp:nvSpPr>
      <dsp:spPr>
        <a:xfrm>
          <a:off x="2793" y="2798388"/>
          <a:ext cx="1429051"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Module 7</a:t>
          </a:r>
        </a:p>
        <a:p>
          <a:pPr marL="0" lvl="0" indent="0" algn="r" defTabSz="889000">
            <a:lnSpc>
              <a:spcPct val="90000"/>
            </a:lnSpc>
            <a:spcBef>
              <a:spcPct val="0"/>
            </a:spcBef>
            <a:spcAft>
              <a:spcPct val="35000"/>
            </a:spcAft>
            <a:buNone/>
          </a:pPr>
          <a:r>
            <a:rPr lang="en-US" sz="2000" kern="1200" dirty="0"/>
            <a:t>11:00 – 12:30 PM</a:t>
          </a:r>
        </a:p>
      </dsp:txBody>
      <dsp:txXfrm>
        <a:off x="2793" y="2798388"/>
        <a:ext cx="1429051" cy="1138500"/>
      </dsp:txXfrm>
    </dsp:sp>
    <dsp:sp modelId="{ED0663BD-4031-4A4B-A88C-F7B9529D288B}">
      <dsp:nvSpPr>
        <dsp:cNvPr id="0" name=""/>
        <dsp:cNvSpPr/>
      </dsp:nvSpPr>
      <dsp:spPr>
        <a:xfrm>
          <a:off x="1431845" y="2798388"/>
          <a:ext cx="285810" cy="1138500"/>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2798388"/>
          <a:ext cx="3887020" cy="113850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Data Science</a:t>
          </a:r>
        </a:p>
        <a:p>
          <a:pPr marL="228600" lvl="1" indent="-228600" algn="l" defTabSz="889000">
            <a:lnSpc>
              <a:spcPct val="90000"/>
            </a:lnSpc>
            <a:spcBef>
              <a:spcPct val="0"/>
            </a:spcBef>
            <a:spcAft>
              <a:spcPct val="15000"/>
            </a:spcAft>
            <a:buChar char="•"/>
          </a:pPr>
          <a:r>
            <a:rPr lang="en-US" sz="2000" kern="1200" dirty="0"/>
            <a:t>Build ML models to predict stock prices</a:t>
          </a:r>
        </a:p>
      </dsp:txBody>
      <dsp:txXfrm>
        <a:off x="1831980" y="2798388"/>
        <a:ext cx="3887020" cy="1138500"/>
      </dsp:txXfrm>
    </dsp:sp>
    <dsp:sp modelId="{F6435C6A-E151-41BB-827E-22312712DE76}">
      <dsp:nvSpPr>
        <dsp:cNvPr id="0" name=""/>
        <dsp:cNvSpPr/>
      </dsp:nvSpPr>
      <dsp:spPr>
        <a:xfrm>
          <a:off x="2793" y="4008888"/>
          <a:ext cx="1429051" cy="101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t>Closing</a:t>
          </a:r>
          <a:br>
            <a:rPr lang="en-US" sz="2000" kern="1200" dirty="0"/>
          </a:br>
          <a:r>
            <a:rPr lang="en-US" sz="2000" kern="1200" dirty="0"/>
            <a:t>12:30pm – 1:00 PM</a:t>
          </a:r>
        </a:p>
      </dsp:txBody>
      <dsp:txXfrm>
        <a:off x="2793" y="4008888"/>
        <a:ext cx="1429051" cy="1014750"/>
      </dsp:txXfrm>
    </dsp:sp>
    <dsp:sp modelId="{8B764439-FF55-4F8E-BC23-5BD442C9AE38}">
      <dsp:nvSpPr>
        <dsp:cNvPr id="0" name=""/>
        <dsp:cNvSpPr/>
      </dsp:nvSpPr>
      <dsp:spPr>
        <a:xfrm>
          <a:off x="1431845" y="4008888"/>
          <a:ext cx="285810" cy="1014750"/>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4008888"/>
          <a:ext cx="3887020" cy="101475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Q&amp;A, Feedback, and next steps</a:t>
          </a:r>
        </a:p>
      </dsp:txBody>
      <dsp:txXfrm>
        <a:off x="1831980" y="4008888"/>
        <a:ext cx="3887020" cy="1014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3253" y="13243"/>
          <a:ext cx="1664402" cy="1291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1</a:t>
          </a:r>
          <a:br>
            <a:rPr lang="en-US" sz="2600" kern="1200" dirty="0"/>
          </a:br>
          <a:r>
            <a:rPr lang="en-US" sz="2400" kern="1200" dirty="0"/>
            <a:t>Modules 1-3</a:t>
          </a:r>
        </a:p>
      </dsp:txBody>
      <dsp:txXfrm>
        <a:off x="3253" y="13243"/>
        <a:ext cx="1664402" cy="1291950"/>
      </dsp:txXfrm>
    </dsp:sp>
    <dsp:sp modelId="{5F92FD12-F3C2-42E1-914F-DC70E8252135}">
      <dsp:nvSpPr>
        <dsp:cNvPr id="0" name=""/>
        <dsp:cNvSpPr/>
      </dsp:nvSpPr>
      <dsp:spPr>
        <a:xfrm>
          <a:off x="1667656" y="13243"/>
          <a:ext cx="332880" cy="1291950"/>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6CE0C7F-4CBE-4CE8-98E5-12B274BC10ED}">
      <dsp:nvSpPr>
        <dsp:cNvPr id="0" name=""/>
        <dsp:cNvSpPr/>
      </dsp:nvSpPr>
      <dsp:spPr>
        <a:xfrm>
          <a:off x="2133689" y="13243"/>
          <a:ext cx="4527174" cy="1291950"/>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Solution Overview</a:t>
          </a:r>
        </a:p>
        <a:p>
          <a:pPr marL="285750" lvl="1" indent="-285750" algn="l" defTabSz="1289050">
            <a:lnSpc>
              <a:spcPct val="90000"/>
            </a:lnSpc>
            <a:spcBef>
              <a:spcPct val="0"/>
            </a:spcBef>
            <a:spcAft>
              <a:spcPct val="15000"/>
            </a:spcAft>
            <a:buChar char="•"/>
          </a:pPr>
          <a:r>
            <a:rPr lang="en-US" sz="2900" kern="1200" dirty="0"/>
            <a:t>Setup, KQL, Reports</a:t>
          </a:r>
        </a:p>
      </dsp:txBody>
      <dsp:txXfrm>
        <a:off x="2133689" y="13243"/>
        <a:ext cx="4527174" cy="1291950"/>
      </dsp:txXfrm>
    </dsp:sp>
    <dsp:sp modelId="{9143A9F0-261C-427B-98F2-77380F743F7C}">
      <dsp:nvSpPr>
        <dsp:cNvPr id="0" name=""/>
        <dsp:cNvSpPr/>
      </dsp:nvSpPr>
      <dsp:spPr>
        <a:xfrm>
          <a:off x="3253" y="1998372"/>
          <a:ext cx="1664402" cy="89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2</a:t>
          </a:r>
          <a:br>
            <a:rPr lang="en-US" sz="2600" kern="1200" dirty="0"/>
          </a:br>
          <a:r>
            <a:rPr lang="en-US" sz="2400" kern="1200" dirty="0"/>
            <a:t>Module 6</a:t>
          </a:r>
        </a:p>
      </dsp:txBody>
      <dsp:txXfrm>
        <a:off x="3253" y="1998372"/>
        <a:ext cx="1664402" cy="897187"/>
      </dsp:txXfrm>
    </dsp:sp>
    <dsp:sp modelId="{AC771E73-C6F8-453F-B0DC-C4C5E05E544C}">
      <dsp:nvSpPr>
        <dsp:cNvPr id="0" name=""/>
        <dsp:cNvSpPr/>
      </dsp:nvSpPr>
      <dsp:spPr>
        <a:xfrm>
          <a:off x="1667656" y="1409593"/>
          <a:ext cx="332880" cy="2074746"/>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FF9FC5-446C-4278-9462-15C0D2EA1B06}">
      <dsp:nvSpPr>
        <dsp:cNvPr id="0" name=""/>
        <dsp:cNvSpPr/>
      </dsp:nvSpPr>
      <dsp:spPr>
        <a:xfrm>
          <a:off x="2133689" y="1409593"/>
          <a:ext cx="4527174" cy="2074746"/>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a:t>Lakehouse</a:t>
          </a:r>
          <a:endParaRPr lang="en-US" sz="2900" kern="1200" dirty="0"/>
        </a:p>
        <a:p>
          <a:pPr marL="285750" lvl="1" indent="-285750" algn="l" defTabSz="1289050">
            <a:lnSpc>
              <a:spcPct val="90000"/>
            </a:lnSpc>
            <a:spcBef>
              <a:spcPct val="0"/>
            </a:spcBef>
            <a:spcAft>
              <a:spcPct val="15000"/>
            </a:spcAft>
            <a:buChar char="•"/>
          </a:pPr>
          <a:r>
            <a:rPr lang="en-US" sz="2900" kern="1200"/>
            <a:t>Medallion </a:t>
          </a:r>
          <a:r>
            <a:rPr lang="en-US" sz="2900" kern="1200" dirty="0"/>
            <a:t>Architecture, notebooks, and data wrangler</a:t>
          </a:r>
        </a:p>
      </dsp:txBody>
      <dsp:txXfrm>
        <a:off x="2133689" y="1409593"/>
        <a:ext cx="4527174" cy="2074746"/>
      </dsp:txXfrm>
    </dsp:sp>
    <dsp:sp modelId="{DD33F018-1AA6-4495-926F-5F3752E23E79}">
      <dsp:nvSpPr>
        <dsp:cNvPr id="0" name=""/>
        <dsp:cNvSpPr/>
      </dsp:nvSpPr>
      <dsp:spPr>
        <a:xfrm>
          <a:off x="3253" y="3953221"/>
          <a:ext cx="1664402" cy="897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3</a:t>
          </a:r>
          <a:br>
            <a:rPr lang="en-US" sz="2600" kern="1200" dirty="0"/>
          </a:br>
          <a:r>
            <a:rPr lang="en-US" sz="2400" kern="1200" dirty="0"/>
            <a:t>Module 7</a:t>
          </a:r>
          <a:endParaRPr lang="en-US" sz="2600" kern="1200" dirty="0"/>
        </a:p>
      </dsp:txBody>
      <dsp:txXfrm>
        <a:off x="3253" y="3953221"/>
        <a:ext cx="1664402" cy="897187"/>
      </dsp:txXfrm>
    </dsp:sp>
    <dsp:sp modelId="{ED0663BD-4031-4A4B-A88C-F7B9529D288B}">
      <dsp:nvSpPr>
        <dsp:cNvPr id="0" name=""/>
        <dsp:cNvSpPr/>
      </dsp:nvSpPr>
      <dsp:spPr>
        <a:xfrm>
          <a:off x="1667656" y="3588739"/>
          <a:ext cx="332880" cy="1626152"/>
        </a:xfrm>
        <a:prstGeom prst="leftBrace">
          <a:avLst>
            <a:gd name="adj1" fmla="val 35000"/>
            <a:gd name="adj2" fmla="val 50000"/>
          </a:avLst>
        </a:prstGeom>
        <a:noFill/>
        <a:ln w="10795" cap="flat" cmpd="sng" algn="ctr">
          <a:solidFill>
            <a:schemeClr val="accent6">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1DA226-3F69-4A0B-BB49-9F9A4BAA7C6F}">
      <dsp:nvSpPr>
        <dsp:cNvPr id="0" name=""/>
        <dsp:cNvSpPr/>
      </dsp:nvSpPr>
      <dsp:spPr>
        <a:xfrm>
          <a:off x="2133689" y="3588739"/>
          <a:ext cx="4527174" cy="162615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Data Science</a:t>
          </a:r>
        </a:p>
        <a:p>
          <a:pPr marL="285750" lvl="1" indent="-285750" algn="l" defTabSz="1289050">
            <a:lnSpc>
              <a:spcPct val="90000"/>
            </a:lnSpc>
            <a:spcBef>
              <a:spcPct val="0"/>
            </a:spcBef>
            <a:spcAft>
              <a:spcPct val="15000"/>
            </a:spcAft>
            <a:buChar char="•"/>
          </a:pPr>
          <a:r>
            <a:rPr lang="en-US" sz="2900" kern="1200" dirty="0"/>
            <a:t>Build ML models to predict stock prices</a:t>
          </a:r>
        </a:p>
      </dsp:txBody>
      <dsp:txXfrm>
        <a:off x="2133689" y="3588739"/>
        <a:ext cx="4527174" cy="1626152"/>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1/16/2024 8:10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1/16/2024 8:06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65932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CB56A-5A91-466F-FE04-6EA1E1E64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9CD2F8-8F2D-0ABF-95A6-321361037A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F81669-A5B7-DCE1-1BCD-D04DCC0868E6}"/>
              </a:ext>
            </a:extLst>
          </p:cNvPr>
          <p:cNvSpPr>
            <a:spLocks noGrp="1"/>
          </p:cNvSpPr>
          <p:nvPr>
            <p:ph type="body" idx="1"/>
          </p:nvPr>
        </p:nvSpPr>
        <p:spPr/>
        <p:txBody>
          <a:bodyPr/>
          <a:lstStyle/>
          <a:p>
            <a:r>
              <a:rPr lang="en-US" dirty="0"/>
              <a:t>Half day workshop example</a:t>
            </a:r>
          </a:p>
        </p:txBody>
      </p:sp>
      <p:sp>
        <p:nvSpPr>
          <p:cNvPr id="4" name="Header Placeholder 3">
            <a:extLst>
              <a:ext uri="{FF2B5EF4-FFF2-40B4-BE49-F238E27FC236}">
                <a16:creationId xmlns:a16="http://schemas.microsoft.com/office/drawing/2014/main" id="{95FF3B4D-045C-548C-D03E-081B236033F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FFB10C8-6EED-9DD0-7785-BEF475CF138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DE86ACB-1858-4605-3A7A-04565A3204B0}"/>
              </a:ext>
            </a:extLst>
          </p:cNvPr>
          <p:cNvSpPr>
            <a:spLocks noGrp="1"/>
          </p:cNvSpPr>
          <p:nvPr>
            <p:ph type="dt" idx="1"/>
          </p:nvPr>
        </p:nvSpPr>
        <p:spPr/>
        <p:txBody>
          <a:bodyPr/>
          <a:lstStyle/>
          <a:p>
            <a:fld id="{386CE63F-9E7F-4C04-9D0D-FCA25A8E9E86}" type="datetime8">
              <a:rPr lang="en-US" smtClean="0"/>
              <a:t>1/16/2024 8:06 PM</a:t>
            </a:fld>
            <a:endParaRPr lang="en-US"/>
          </a:p>
        </p:txBody>
      </p:sp>
      <p:sp>
        <p:nvSpPr>
          <p:cNvPr id="7" name="Slide Number Placeholder 6">
            <a:extLst>
              <a:ext uri="{FF2B5EF4-FFF2-40B4-BE49-F238E27FC236}">
                <a16:creationId xmlns:a16="http://schemas.microsoft.com/office/drawing/2014/main" id="{385F9F19-17A1-0BEC-0101-AEACAC7B125A}"/>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32446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AF60C-5F71-516E-1F43-41325F53A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8B16AA-FD66-4119-B9DA-34C30F358E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2706C-FE78-7646-C2F7-D3247105CBC1}"/>
              </a:ext>
            </a:extLst>
          </p:cNvPr>
          <p:cNvSpPr>
            <a:spLocks noGrp="1"/>
          </p:cNvSpPr>
          <p:nvPr>
            <p:ph type="body" idx="1"/>
          </p:nvPr>
        </p:nvSpPr>
        <p:spPr/>
        <p:txBody>
          <a:bodyPr/>
          <a:lstStyle/>
          <a:p>
            <a:r>
              <a:rPr lang="en-US" dirty="0"/>
              <a:t>3 day lunch and learn style</a:t>
            </a:r>
          </a:p>
        </p:txBody>
      </p:sp>
      <p:sp>
        <p:nvSpPr>
          <p:cNvPr id="4" name="Header Placeholder 3">
            <a:extLst>
              <a:ext uri="{FF2B5EF4-FFF2-40B4-BE49-F238E27FC236}">
                <a16:creationId xmlns:a16="http://schemas.microsoft.com/office/drawing/2014/main" id="{CDA49BCA-C7EF-6D66-09F6-CCC614FB747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54C593B-11C1-D1CB-51CE-AE069C3114D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4A9470E-0F55-0F73-D010-0BF635C67E0B}"/>
              </a:ext>
            </a:extLst>
          </p:cNvPr>
          <p:cNvSpPr>
            <a:spLocks noGrp="1"/>
          </p:cNvSpPr>
          <p:nvPr>
            <p:ph type="dt" idx="1"/>
          </p:nvPr>
        </p:nvSpPr>
        <p:spPr/>
        <p:txBody>
          <a:bodyPr/>
          <a:lstStyle/>
          <a:p>
            <a:fld id="{386CE63F-9E7F-4C04-9D0D-FCA25A8E9E86}" type="datetime8">
              <a:rPr lang="en-US" smtClean="0"/>
              <a:t>1/16/2024 8:06 PM</a:t>
            </a:fld>
            <a:endParaRPr lang="en-US"/>
          </a:p>
        </p:txBody>
      </p:sp>
      <p:sp>
        <p:nvSpPr>
          <p:cNvPr id="7" name="Slide Number Placeholder 6">
            <a:extLst>
              <a:ext uri="{FF2B5EF4-FFF2-40B4-BE49-F238E27FC236}">
                <a16:creationId xmlns:a16="http://schemas.microsoft.com/office/drawing/2014/main" id="{89197539-AD43-3DB9-A7B8-A58472C1AF40}"/>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94050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813514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Unlike the Data Science, Lakehouse, and Data Warehouse analytics scenarios, streaming data can be ingested into the </a:t>
            </a:r>
            <a:r>
              <a:rPr lang="en-US" sz="1800" dirty="0">
                <a:solidFill>
                  <a:srgbClr val="000000"/>
                </a:solidFill>
                <a:effectLst/>
                <a:latin typeface="Segoe UI" panose="020B0502040204020203" pitchFamily="34" charset="0"/>
                <a:ea typeface="Calibri" panose="020F0502020204030204" pitchFamily="34" charset="0"/>
              </a:rPr>
              <a:t>Microsoft Fabric </a:t>
            </a:r>
            <a:r>
              <a:rPr lang="en-US" sz="1800" dirty="0">
                <a:solidFill>
                  <a:srgbClr val="000000"/>
                </a:solidFill>
                <a:effectLst/>
                <a:latin typeface="Segoe UI" panose="020B0502040204020203" pitchFamily="34" charset="0"/>
                <a:ea typeface="Times New Roman" panose="02020603050405020304" pitchFamily="18" charset="0"/>
              </a:rPr>
              <a:t>in several ways to achieve real-time analytics.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Users can leverage Event Hub, IoT Hub, pipelines, dataflows, notebooks, or open-source products like Kafka, Logstash, and more.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ingested into the </a:t>
            </a:r>
            <a:r>
              <a:rPr lang="en-US" sz="1800" dirty="0">
                <a:solidFill>
                  <a:srgbClr val="000000"/>
                </a:solidFill>
                <a:effectLst/>
                <a:latin typeface="Segoe UI" panose="020B0502040204020203" pitchFamily="34" charset="0"/>
                <a:ea typeface="Calibri" panose="020F0502020204030204" pitchFamily="34" charset="0"/>
              </a:rPr>
              <a:t>Microsoft Fabric</a:t>
            </a:r>
            <a:r>
              <a:rPr lang="en-US" sz="1800" dirty="0">
                <a:solidFill>
                  <a:srgbClr val="000000"/>
                </a:solidFill>
                <a:effectLst/>
                <a:latin typeface="Segoe UI" panose="020B0502040204020203" pitchFamily="34" charset="0"/>
                <a:ea typeface="Times New Roman" panose="02020603050405020304" pitchFamily="18" charset="0"/>
              </a:rPr>
              <a:t>, streaming data can be stored in Kusto DB and mirrored into Lakehouse. After the data has been stored, machine learning models can be trained and tested directly on the Lakehouse with experiments.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Like the other scenarios, business users can analyze and visualize the data with Power BI using the see-through mode or SQL endpoints. Data can also be exposed through KQL or notebooks using Spark.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1/16/2024 8:11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001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The Data Warehouse analytics scenario takes existing sources that are mounted, while pipelines and dataflows can bring in all other data that is needed.</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IT teams can then define and store procedures to transform the data, which is stored as Parquet/Delta Lake files in </a:t>
            </a:r>
            <a:r>
              <a:rPr lang="en-US" sz="1800" dirty="0" err="1">
                <a:solidFill>
                  <a:srgbClr val="000000"/>
                </a:solidFill>
                <a:effectLst/>
                <a:latin typeface="Segoe UI" panose="020B0502040204020203" pitchFamily="34" charset="0"/>
                <a:ea typeface="Times New Roman" panose="02020603050405020304" pitchFamily="18" charset="0"/>
              </a:rPr>
              <a:t>OneLake</a:t>
            </a: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Segoe UI" panose="020B0502040204020203" pitchFamily="34" charset="0"/>
                <a:ea typeface="Times New Roman" panose="02020603050405020304" pitchFamily="18" charset="0"/>
              </a:rPr>
              <a:t>From there, business users can analyze and visualize data with Power BI, again using the see-through mode or SQL endpoints.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1/16/2024 8:14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793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The Microsoft Fabric Lakehouse analytics scenario makes it so that data can be ingested into </a:t>
            </a:r>
            <a:r>
              <a:rPr lang="en-US" sz="1800" dirty="0" err="1">
                <a:solidFill>
                  <a:srgbClr val="000000"/>
                </a:solidFill>
                <a:effectLst/>
                <a:latin typeface="Segoe UI" panose="020B0502040204020203" pitchFamily="34" charset="0"/>
                <a:ea typeface="Times New Roman" panose="02020603050405020304" pitchFamily="18" charset="0"/>
              </a:rPr>
              <a:t>OneLake</a:t>
            </a:r>
            <a:r>
              <a:rPr lang="en-US" sz="1800" dirty="0">
                <a:solidFill>
                  <a:srgbClr val="000000"/>
                </a:solidFill>
                <a:effectLst/>
                <a:latin typeface="Segoe UI" panose="020B0502040204020203" pitchFamily="34" charset="0"/>
                <a:ea typeface="Times New Roman" panose="02020603050405020304" pitchFamily="18" charset="0"/>
              </a:rPr>
              <a:t> with shortcuts to other clouds repositories, pipelines, and dataflows in order to allow end-users to leverage other data.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that data has been pulled into Microsoft Fabric, users can leverage notebooks to transform that data in </a:t>
            </a:r>
            <a:r>
              <a:rPr lang="en-US" sz="1800" dirty="0" err="1">
                <a:solidFill>
                  <a:srgbClr val="000000"/>
                </a:solidFill>
                <a:effectLst/>
                <a:latin typeface="Segoe UI" panose="020B0502040204020203" pitchFamily="34" charset="0"/>
                <a:ea typeface="Times New Roman" panose="02020603050405020304" pitchFamily="18" charset="0"/>
              </a:rPr>
              <a:t>OneLake</a:t>
            </a:r>
            <a:r>
              <a:rPr lang="en-US" sz="1800" dirty="0">
                <a:solidFill>
                  <a:srgbClr val="000000"/>
                </a:solidFill>
                <a:effectLst/>
                <a:latin typeface="Segoe UI" panose="020B0502040204020203" pitchFamily="34" charset="0"/>
                <a:ea typeface="Times New Roman" panose="02020603050405020304" pitchFamily="18" charset="0"/>
              </a:rPr>
              <a:t> and then store them in </a:t>
            </a:r>
            <a:r>
              <a:rPr lang="en-US" sz="1800" dirty="0" err="1">
                <a:solidFill>
                  <a:srgbClr val="000000"/>
                </a:solidFill>
                <a:effectLst/>
                <a:latin typeface="Segoe UI" panose="020B0502040204020203" pitchFamily="34" charset="0"/>
                <a:ea typeface="Times New Roman" panose="02020603050405020304" pitchFamily="18" charset="0"/>
              </a:rPr>
              <a:t>Lakehouses</a:t>
            </a:r>
            <a:r>
              <a:rPr lang="en-US" sz="1800" dirty="0">
                <a:solidFill>
                  <a:srgbClr val="000000"/>
                </a:solidFill>
                <a:effectLst/>
                <a:latin typeface="Segoe UI" panose="020B0502040204020203" pitchFamily="34" charset="0"/>
                <a:ea typeface="Times New Roman" panose="02020603050405020304" pitchFamily="18" charset="0"/>
              </a:rPr>
              <a:t> with medallion structure.</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Segoe UI" panose="020B0502040204020203" pitchFamily="34" charset="0"/>
                <a:ea typeface="Times New Roman" panose="02020603050405020304" pitchFamily="18" charset="0"/>
              </a:rPr>
              <a:t>From there, users can begin to analyze and visualize that data with Power BI using the see-through mode or SQL endpoints.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1/16/2024 8:15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6324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The Data Science analytics scenario can be ingested similarly to the Lakehouse and Data Warehouse paths.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the data is ingested, it is cleaned and prepared using notebooks and then stored in the Lakehouse with medallion structure.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After the data is cleaned and stored, machine learning models can be trained and tested directly on the Lakehouse.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Like the other analytics scenarios, business users can analyze and visualize the data with Power BI using the see-through mode or SQL endpoints.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1/16/2024 8:13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966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821903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In the next 30 minutes, we will introduce the new Microsoft Fabric solution and what it has to offer.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solidFill>
                  <a:srgbClr val="000000"/>
                </a:solidFill>
                <a:effectLst/>
                <a:latin typeface="Segoe UI" panose="020B0502040204020203" pitchFamily="34" charset="0"/>
                <a:ea typeface="Calibri" panose="020F0502020204030204" pitchFamily="34" charset="0"/>
              </a:rPr>
              <a:t>We will explore the challenges and opportunities that organizations face while navigating the ecosystem of data, analytics, services, tools, and the necessary business outcomes they support. We will also share how Microsoft Fabric is uniquely positioned to support your organization with a simplified, unified, SaaS-based data and analytics solution. </a:t>
            </a:r>
            <a:r>
              <a:rPr lang="en-US" sz="4400" dirty="0">
                <a:effectLst/>
              </a:rPr>
              <a:t> </a:t>
            </a:r>
            <a:endParaRPr lang="en-US" sz="18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06529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So, how do you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enable data-driven decisions, at scale, and integrate them into big picture strategy?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As we’ve seen, research shows that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successful integration of both data and analytics improves time to insights and faster value realization. </a:t>
            </a:r>
            <a:r>
              <a:rPr lang="en-US" sz="1800" dirty="0">
                <a:effectLst/>
                <a:latin typeface="Segoe UI" panose="020B0502040204020203" pitchFamily="34" charset="0"/>
                <a:ea typeface="Calibri" panose="020F0502020204030204" pitchFamily="34" charset="0"/>
                <a:cs typeface="Arial" panose="020B0604020202020204" pitchFamily="34" charset="0"/>
              </a:rPr>
              <a:t>A comprehensive, unified ecosystem that leverages machine learning and artificial intelligence is key for all organizations to achieve success and data modernization.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7641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tabLst>
                <a:tab pos="457200" algn="l"/>
              </a:tabLst>
            </a:pPr>
            <a:r>
              <a:rPr lang="en-US" sz="900" dirty="0">
                <a:effectLst/>
                <a:latin typeface="Segoe UI" panose="020B0502040204020203" pitchFamily="34" charset="0"/>
                <a:ea typeface="Times New Roman" panose="02020603050405020304" pitchFamily="18" charset="0"/>
              </a:rPr>
              <a:t>Microsoft Fabric provides a one-stop-shop for </a:t>
            </a:r>
            <a:r>
              <a:rPr lang="en-US" sz="900" dirty="0">
                <a:solidFill>
                  <a:srgbClr val="000000"/>
                </a:solidFill>
                <a:effectLst/>
                <a:latin typeface="Segoe UI" panose="020B0502040204020203" pitchFamily="34" charset="0"/>
                <a:ea typeface="Times New Roman" panose="02020603050405020304" pitchFamily="18" charset="0"/>
              </a:rPr>
              <a:t>data integration, data engineering, real-time analytics, data science, and business intelligence</a:t>
            </a:r>
            <a:r>
              <a:rPr lang="en-US" sz="1800" dirty="0">
                <a:effectLst/>
              </a:rPr>
              <a:t> </a:t>
            </a:r>
            <a:r>
              <a:rPr lang="en-US" sz="900" dirty="0">
                <a:effectLst/>
                <a:latin typeface="Segoe UI" panose="020B0502040204020203" pitchFamily="34" charset="0"/>
                <a:ea typeface="Times New Roman" panose="02020603050405020304" pitchFamily="18" charset="0"/>
              </a:rPr>
              <a:t>needs without compromising the privacy and security of your data. By joining top companies using Microsoft Fabric, you will enable teams to experience </a:t>
            </a:r>
            <a:r>
              <a:rPr lang="en-US" sz="900" dirty="0">
                <a:solidFill>
                  <a:srgbClr val="000000"/>
                </a:solidFill>
                <a:effectLst/>
                <a:latin typeface="Segoe UI" panose="020B0502040204020203" pitchFamily="34" charset="0"/>
                <a:ea typeface="Calibri" panose="020F0502020204030204" pitchFamily="34" charset="0"/>
              </a:rPr>
              <a:t>an end-to-end, highly integrated, single solution that is easy to understand, onboard, create, and operate</a:t>
            </a:r>
            <a:r>
              <a:rPr lang="en-US" sz="900" dirty="0">
                <a:effectLst/>
                <a:latin typeface="Segoe UI" panose="020B0502040204020203" pitchFamily="34"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With this solution you will no longer have to stitch together multiple data, analytics, and BI solutions to get the business answers you need. With this unified SaaS solution, you’ll have a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single source of truth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for all your data and analytics, enabling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secure, democratized insights</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By leveraging this powerful open and scalable solution, you’ll </a:t>
            </a:r>
            <a:r>
              <a:rPr lang="en-US" sz="1800" b="1" dirty="0">
                <a:solidFill>
                  <a:srgbClr val="000000"/>
                </a:solidFill>
                <a:effectLst/>
                <a:latin typeface="Segoe UI" panose="020B0502040204020203" pitchFamily="34" charset="0"/>
                <a:ea typeface="Calibri" panose="020F0502020204030204" pitchFamily="34" charset="0"/>
                <a:cs typeface="Arial" panose="020B0604020202020204" pitchFamily="34" charset="0"/>
              </a:rPr>
              <a:t>accelerate time to value</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 through cost management, spend optimization––making the most of your data investment.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1/16/2024 8:06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6266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Microsoft Fabric combines Data Factory, Synapse Analytics, Data Explorer, and Power BI into a single, unified experience, on the cloud.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The open and governed data lakehouse foundation is a cost-effective and performance-optimized fabric for business intelligence, machine kerning, and AI workloads at any scale. It is the foundation for migrating and modernizing existing analytics solutions, whether this be data appliances or traditional data warehouses.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Greenfield/Growing Analytics Customers</a:t>
            </a:r>
            <a:r>
              <a:rPr lang="en-US" sz="900" dirty="0">
                <a:effectLst/>
                <a:latin typeface="Segoe UI" panose="020B0502040204020203" pitchFamily="34" charset="0"/>
                <a:ea typeface="Calibri" panose="020F0502020204030204" pitchFamily="34" charset="0"/>
                <a:cs typeface="Arial" panose="020B0604020202020204" pitchFamily="34" charset="0"/>
              </a:rPr>
              <a:t> –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Fabric’s</a:t>
            </a:r>
            <a:r>
              <a:rPr lang="en-US" sz="900" dirty="0">
                <a:effectLst/>
                <a:latin typeface="Segoe UI" panose="020B0502040204020203" pitchFamily="34" charset="0"/>
                <a:ea typeface="Calibri" panose="020F0502020204030204" pitchFamily="34" charset="0"/>
                <a:cs typeface="Arial" panose="020B0604020202020204" pitchFamily="34" charset="0"/>
              </a:rPr>
              <a:t> SaaS environment makes it easier to deploy an entire end-to-end analytics engine from the ground up at an accelerated pace. With the solution’s built-in security and governance capabilities, you can be rest assured your data and insights are protected.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Existing Synapse Customers</a:t>
            </a:r>
            <a:r>
              <a:rPr lang="en-US" sz="900" dirty="0">
                <a:effectLst/>
                <a:latin typeface="Segoe UI" panose="020B0502040204020203" pitchFamily="34" charset="0"/>
                <a:ea typeface="Calibri" panose="020F0502020204030204" pitchFamily="34" charset="0"/>
                <a:cs typeface="Arial" panose="020B0604020202020204" pitchFamily="34" charset="0"/>
              </a:rPr>
              <a:t> –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 </a:t>
            </a:r>
            <a:r>
              <a:rPr lang="en-US" sz="900" dirty="0">
                <a:effectLst/>
                <a:latin typeface="Segoe UI" panose="020B0502040204020203" pitchFamily="34" charset="0"/>
                <a:ea typeface="Calibri" panose="020F0502020204030204" pitchFamily="34" charset="0"/>
                <a:cs typeface="Arial" panose="020B0604020202020204" pitchFamily="34" charset="0"/>
              </a:rPr>
              <a:t>is an evolution of Azure Synapse. You will still be able to enjoy the benefits and limitless scale of Synapse in an easier to use SaaS solution while adopting new capabilities that enhance your entire analytics approach. And with the addition of Power BI, you can help democratize the ability to uncover insights and create interactive reports across the organization, helping everyone make more data-driven decisions in their everyday work.</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dirty="0">
                <a:effectLst/>
                <a:latin typeface="Segoe UI" panose="020B0502040204020203" pitchFamily="34" charset="0"/>
                <a:ea typeface="Calibri" panose="020F0502020204030204" pitchFamily="34" charset="0"/>
                <a:cs typeface="Arial" panose="020B0604020202020204" pitchFamily="34" charset="0"/>
              </a:rPr>
              <a:t> </a:t>
            </a:r>
            <a:endParaRPr lang="en-US" sz="9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457200" algn="l"/>
              </a:tabLst>
            </a:pPr>
            <a:r>
              <a:rPr lang="en-US" sz="900" b="1" dirty="0">
                <a:effectLst/>
                <a:latin typeface="Segoe UI" panose="020B0502040204020203" pitchFamily="34" charset="0"/>
                <a:ea typeface="Calibri" panose="020F0502020204030204" pitchFamily="34" charset="0"/>
                <a:cs typeface="Arial" panose="020B0604020202020204" pitchFamily="34" charset="0"/>
              </a:rPr>
              <a:t>Talk Track for Existing Power BI Customers</a:t>
            </a:r>
            <a:r>
              <a:rPr lang="en-US" sz="900" dirty="0">
                <a:effectLst/>
                <a:latin typeface="Segoe UI" panose="020B0502040204020203" pitchFamily="34" charset="0"/>
                <a:ea typeface="Calibri" panose="020F0502020204030204" pitchFamily="34" charset="0"/>
                <a:cs typeface="Arial" panose="020B0604020202020204" pitchFamily="34" charset="0"/>
              </a:rPr>
              <a:t> – With </a:t>
            </a:r>
            <a:r>
              <a:rPr lang="en-US" sz="9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Microsoft Fabric</a:t>
            </a:r>
            <a:r>
              <a:rPr lang="en-US" sz="900" dirty="0">
                <a:effectLst/>
                <a:latin typeface="Segoe UI" panose="020B0502040204020203" pitchFamily="34" charset="0"/>
                <a:ea typeface="Calibri" panose="020F0502020204030204" pitchFamily="34" charset="0"/>
                <a:cs typeface="Arial" panose="020B0604020202020204" pitchFamily="34" charset="0"/>
              </a:rPr>
              <a:t>, you’ll be able to access new and powerful data tools and services like Azure Synapse within the same user experience you already enjoy with Power BI. You can unify these tools with your disparate data sources in the same environment to establish a single source of truth for all data, driving the ability for everyone to uncover more accurate and consistent insights than before. And instead of having to worry about security concerns of a patchwork analytics estate, you can be rest assured your data is protected with the built-in security and governance capabilities.</a:t>
            </a:r>
            <a:endParaRPr lang="en-US" sz="9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64700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1A9C0-3893-422D-92DD-12B49E000A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17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With the disruption of the past few years, there is no secret that technology is a way of future-proofing for tomorrow. To remain resilient, organizations require trusted security and the ability to be agile, especially in today’s rapidly changing climate.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r>
              <a:rPr lang="en-US" sz="1800" dirty="0">
                <a:effectLst/>
                <a:latin typeface="Segoe UI" panose="020B0502040204020203" pitchFamily="34" charset="0"/>
                <a:ea typeface="Calibri" panose="020F0502020204030204" pitchFamily="34" charset="0"/>
                <a:cs typeface="Arial" panose="020B0604020202020204" pitchFamily="34" charset="0"/>
              </a:rPr>
              <a:t>The new Microsoft Fabric solution combines Microsoft Fabric with the power of large language models to help accelerate your organization’s productivity. All of this is done without sacrificing security, as your data is stored encrypted on the cloud – and is not used to train the foundational AI models.</a:t>
            </a:r>
          </a:p>
          <a:p>
            <a:pPr marL="0" marR="0" algn="l">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750"/>
              </a:spcBef>
              <a:spcAft>
                <a:spcPts val="750"/>
              </a:spcAft>
            </a:pPr>
            <a:r>
              <a:rPr lang="en-US" sz="1800" kern="0" dirty="0">
                <a:solidFill>
                  <a:srgbClr val="000000"/>
                </a:solidFill>
                <a:effectLst/>
                <a:latin typeface="Segoe UI" panose="020B0502040204020203" pitchFamily="34" charset="0"/>
                <a:ea typeface="Times New Roman" panose="02020603050405020304" pitchFamily="18" charset="0"/>
                <a:cs typeface="Arial" panose="020B0604020202020204" pitchFamily="34" charset="0"/>
              </a:rPr>
              <a:t>Microsoft Fabric is infused at every layer with experiences designed to help users get more done and unlock the full potential of their data. With Copilot in Fabric in every data experience, users can use conversational language to create dataflows and data pipelines, generate code and entire functions, build machine learning models, or visualize results with stunning Power BI reports at the speed of thought. </a:t>
            </a:r>
            <a:r>
              <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a:p>
            <a:pPr marL="0" marR="0">
              <a:lnSpc>
                <a:spcPct val="107000"/>
              </a:lnSpc>
              <a:spcBef>
                <a:spcPts val="750"/>
              </a:spcBef>
              <a:spcAft>
                <a:spcPts val="75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For example, when connecting to data, Copilot can turn words into dataflows and data pipelines to help users integrate data from anywhere. For users writing code, Copilot can automatically suggest code and entire functions in real-time in their editor. When creating machine learning models, Copilot can act as a guide to maximize the insights unlocked from data. And with Copilot in Power BI, users can simply describe the visuals and insights they’re looking for and Copilot will do the rest. Users can create and tailor reports in seconds, generate and edit DAX calculations, create narrative summaries, and ask questions about their data, all in conversational language. </a:t>
            </a:r>
          </a:p>
          <a:p>
            <a:pPr marL="0" marR="0">
              <a:spcBef>
                <a:spcPts val="0"/>
              </a:spcBef>
              <a:spcAft>
                <a:spcPts val="800"/>
              </a:spcAft>
            </a:pPr>
            <a:endParaRPr lang="en-US" sz="1800" kern="100" dirty="0">
              <a:solidFill>
                <a:srgbClr val="000000"/>
              </a:solidFill>
              <a:effectLst/>
              <a:latin typeface="Calibri" panose="020F0502020204030204" pitchFamily="34" charset="0"/>
              <a:ea typeface="Calibri" panose="020F0502020204030204" pitchFamily="34" charset="0"/>
              <a:cs typeface="Arial" panose="020B0604020202020204" pitchFamily="34" charset="0"/>
            </a:endParaRPr>
          </a:p>
          <a:p>
            <a:pPr marL="0" marR="0">
              <a:spcBef>
                <a:spcPts val="0"/>
              </a:spcBef>
              <a:spcAft>
                <a:spcPts val="800"/>
              </a:spcAft>
            </a:pPr>
            <a:r>
              <a:rPr lang="en-US" sz="1800" kern="0" dirty="0">
                <a:solidFill>
                  <a:srgbClr val="000000"/>
                </a:solidFill>
                <a:effectLst/>
                <a:latin typeface="Segoe UI" panose="020B0502040204020203" pitchFamily="34" charset="0"/>
                <a:ea typeface="Times New Roman" panose="02020603050405020304" pitchFamily="18" charset="0"/>
                <a:cs typeface="Arial" panose="020B0604020202020204" pitchFamily="34" charset="0"/>
              </a:rPr>
              <a:t>Customers can even create their own conversational language experiences that combine Azure Open AI models and their data and publish them as plug-ins. But for all these AI-powered experiences, our customer’s data always remains their data—it will never be used by Microsoft without consent.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endParaRPr lang="en-US" sz="1800" dirty="0">
              <a:effectLst/>
              <a:latin typeface="Segoe UI" panose="020B0502040204020203"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97055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So, how do you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enable data-driven decisions, at scale, and integrate them into big picture strategy?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gn="l">
              <a:lnSpc>
                <a:spcPct val="107000"/>
              </a:lnSpc>
              <a:spcBef>
                <a:spcPts val="0"/>
              </a:spcBef>
              <a:spcAft>
                <a:spcPts val="800"/>
              </a:spcAft>
              <a:tabLst>
                <a:tab pos="457200" algn="l"/>
              </a:tabLst>
            </a:pPr>
            <a:r>
              <a:rPr lang="en-US" sz="1800" dirty="0">
                <a:effectLst/>
                <a:latin typeface="Segoe UI" panose="020B0502040204020203" pitchFamily="34" charset="0"/>
                <a:ea typeface="Calibri" panose="020F0502020204030204" pitchFamily="34" charset="0"/>
                <a:cs typeface="Arial" panose="020B0604020202020204" pitchFamily="34" charset="0"/>
              </a:rPr>
              <a:t>As we’ve seen, research shows that </a:t>
            </a:r>
            <a:r>
              <a:rPr lang="en-US" sz="1800" dirty="0">
                <a:solidFill>
                  <a:srgbClr val="000000"/>
                </a:solidFill>
                <a:effectLst/>
                <a:latin typeface="Segoe UI" panose="020B0502040204020203" pitchFamily="34" charset="0"/>
                <a:ea typeface="Calibri" panose="020F0502020204030204" pitchFamily="34" charset="0"/>
                <a:cs typeface="Arial" panose="020B0604020202020204" pitchFamily="34" charset="0"/>
              </a:rPr>
              <a:t>successful integration of both data and analytics improves time to insights and faster value realization. </a:t>
            </a:r>
            <a:r>
              <a:rPr lang="en-US" sz="1800" dirty="0">
                <a:effectLst/>
                <a:latin typeface="Segoe UI" panose="020B0502040204020203" pitchFamily="34" charset="0"/>
                <a:ea typeface="Calibri" panose="020F0502020204030204" pitchFamily="34" charset="0"/>
                <a:cs typeface="Arial" panose="020B0604020202020204" pitchFamily="34" charset="0"/>
              </a:rPr>
              <a:t>A comprehensive, unified ecosystem that leverages machine learning and artificial intelligence is key for all organizations to achieve success and data modernization. </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1/16/2024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6415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2D661-D959-0003-0D47-F48DD13313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C6FC10-273E-E684-02DB-FD0817ACD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93BA05-4C1A-01CF-6887-4A15FF8C5C52}"/>
              </a:ext>
            </a:extLst>
          </p:cNvPr>
          <p:cNvSpPr>
            <a:spLocks noGrp="1"/>
          </p:cNvSpPr>
          <p:nvPr>
            <p:ph type="body" idx="1"/>
          </p:nvPr>
        </p:nvSpPr>
        <p:spPr/>
        <p:txBody>
          <a:bodyPr/>
          <a:lstStyle/>
          <a:p>
            <a:r>
              <a:rPr lang="en-US" dirty="0"/>
              <a:t>Full day workshop</a:t>
            </a:r>
          </a:p>
        </p:txBody>
      </p:sp>
      <p:sp>
        <p:nvSpPr>
          <p:cNvPr id="4" name="Header Placeholder 3">
            <a:extLst>
              <a:ext uri="{FF2B5EF4-FFF2-40B4-BE49-F238E27FC236}">
                <a16:creationId xmlns:a16="http://schemas.microsoft.com/office/drawing/2014/main" id="{E0547D33-40AD-9FDC-6E16-D5433EBAACD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C44DD79-0C97-5B9F-51ED-26630C21958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D5E574-4EE2-821D-1748-86368E01BD60}"/>
              </a:ext>
            </a:extLst>
          </p:cNvPr>
          <p:cNvSpPr>
            <a:spLocks noGrp="1"/>
          </p:cNvSpPr>
          <p:nvPr>
            <p:ph type="dt" idx="1"/>
          </p:nvPr>
        </p:nvSpPr>
        <p:spPr/>
        <p:txBody>
          <a:bodyPr/>
          <a:lstStyle/>
          <a:p>
            <a:fld id="{386CE63F-9E7F-4C04-9D0D-FCA25A8E9E86}" type="datetime8">
              <a:rPr lang="en-US" smtClean="0"/>
              <a:t>1/16/2024 8:06 PM</a:t>
            </a:fld>
            <a:endParaRPr lang="en-US"/>
          </a:p>
        </p:txBody>
      </p:sp>
      <p:sp>
        <p:nvSpPr>
          <p:cNvPr id="7" name="Slide Number Placeholder 6">
            <a:extLst>
              <a:ext uri="{FF2B5EF4-FFF2-40B4-BE49-F238E27FC236}">
                <a16:creationId xmlns:a16="http://schemas.microsoft.com/office/drawing/2014/main" id="{AE139621-E88F-6568-8575-CFA6A3864730}"/>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420550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1545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329994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329994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3300396"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3300396"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0238"/>
            <a:ext cx="3300396"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3300396"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329994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3300396"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3300396"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09262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23640161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1857272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4882641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8866377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50032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8135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7999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516295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3924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44840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3796071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40649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879628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9004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6023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377794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2598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700829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167452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851531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13363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2860577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4565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184902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55489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756071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35319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217529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576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1298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7996766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5820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5694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09257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7596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5820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7596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56868565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56868565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5133034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8077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4131642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24803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2206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67602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94016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93183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67385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718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5119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23869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8077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5497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8211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636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9174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34790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27700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1535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8467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53347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62239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7218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8420793"/>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4875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851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852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5097527"/>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6808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41381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525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84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758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759142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0043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85665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68154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384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022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730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9983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402431639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84117619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30299676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extLst>
              <a:ext uri="{28A0092B-C50C-407E-A947-70E740481C1C}">
                <a14:useLocalDpi xmlns:a14="http://schemas.microsoft.com/office/drawing/2010/main" val="0"/>
              </a:ext>
            </a:extLst>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3109765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08091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48747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06641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2467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1624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35612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216701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65636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212946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extLst>
                <a:ext uri="{28A0092B-C50C-407E-A947-70E740481C1C}">
                  <a14:useLocalDpi xmlns:a14="http://schemas.microsoft.com/office/drawing/2010/main" val="0"/>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566085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a:stretch/>
        </p:blipFill>
        <p:spPr>
          <a:xfrm rot="10800000">
            <a:off x="0" y="1390297"/>
            <a:ext cx="12192000" cy="5467703"/>
          </a:xfrm>
          <a:prstGeom prst="rect">
            <a:avLst/>
          </a:prstGeom>
        </p:spPr>
      </p:pic>
    </p:spTree>
    <p:extLst>
      <p:ext uri="{BB962C8B-B14F-4D97-AF65-F5344CB8AC3E}">
        <p14:creationId xmlns:p14="http://schemas.microsoft.com/office/powerpoint/2010/main" val="1998899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1258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88011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27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extLst>
                <a:ext uri="{28A0092B-C50C-407E-A947-70E740481C1C}">
                  <a14:useLocalDpi xmlns:a14="http://schemas.microsoft.com/office/drawing/2010/main" val="0"/>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36178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6248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00930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5683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09711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6433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95025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a:stretch/>
        </p:blipFill>
        <p:spPr>
          <a:xfrm rot="10800000">
            <a:off x="0" y="1470267"/>
            <a:ext cx="12192000" cy="5387733"/>
          </a:xfrm>
          <a:prstGeom prst="rect">
            <a:avLst/>
          </a:prstGeom>
        </p:spPr>
      </p:pic>
    </p:spTree>
    <p:extLst>
      <p:ext uri="{BB962C8B-B14F-4D97-AF65-F5344CB8AC3E}">
        <p14:creationId xmlns:p14="http://schemas.microsoft.com/office/powerpoint/2010/main" val="29543739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44059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1405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extLst>
                <a:ext uri="{28A0092B-C50C-407E-A947-70E740481C1C}">
                  <a14:useLocalDpi xmlns:a14="http://schemas.microsoft.com/office/drawing/2010/main" val="0"/>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08323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993754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6344028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7703226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7067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9772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2889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147523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09262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10838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4998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092745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838780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6356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53341645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21293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76306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166631909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77052938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4.xml"/><Relationship Id="rId21" Type="http://schemas.openxmlformats.org/officeDocument/2006/relationships/slideLayout" Target="../slideLayouts/slideLayout39.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63" Type="http://schemas.openxmlformats.org/officeDocument/2006/relationships/slideLayout" Target="../slideLayouts/slideLayout81.xml"/><Relationship Id="rId68" Type="http://schemas.openxmlformats.org/officeDocument/2006/relationships/slideLayout" Target="../slideLayouts/slideLayout86.xml"/><Relationship Id="rId84" Type="http://schemas.openxmlformats.org/officeDocument/2006/relationships/slideLayout" Target="../slideLayouts/slideLayout102.xml"/><Relationship Id="rId89" Type="http://schemas.openxmlformats.org/officeDocument/2006/relationships/slideLayout" Target="../slideLayouts/slideLayout107.xml"/><Relationship Id="rId112" Type="http://schemas.openxmlformats.org/officeDocument/2006/relationships/slideLayout" Target="../slideLayouts/slideLayout130.xml"/><Relationship Id="rId16" Type="http://schemas.openxmlformats.org/officeDocument/2006/relationships/slideLayout" Target="../slideLayouts/slideLayout34.xml"/><Relationship Id="rId107" Type="http://schemas.openxmlformats.org/officeDocument/2006/relationships/slideLayout" Target="../slideLayouts/slideLayout125.xml"/><Relationship Id="rId11" Type="http://schemas.openxmlformats.org/officeDocument/2006/relationships/slideLayout" Target="../slideLayouts/slideLayout29.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74" Type="http://schemas.openxmlformats.org/officeDocument/2006/relationships/slideLayout" Target="../slideLayouts/slideLayout92.xml"/><Relationship Id="rId79" Type="http://schemas.openxmlformats.org/officeDocument/2006/relationships/slideLayout" Target="../slideLayouts/slideLayout97.xml"/><Relationship Id="rId102" Type="http://schemas.openxmlformats.org/officeDocument/2006/relationships/slideLayout" Target="../slideLayouts/slideLayout120.xml"/><Relationship Id="rId5" Type="http://schemas.openxmlformats.org/officeDocument/2006/relationships/slideLayout" Target="../slideLayouts/slideLayout23.xml"/><Relationship Id="rId90" Type="http://schemas.openxmlformats.org/officeDocument/2006/relationships/slideLayout" Target="../slideLayouts/slideLayout108.xml"/><Relationship Id="rId95" Type="http://schemas.openxmlformats.org/officeDocument/2006/relationships/slideLayout" Target="../slideLayouts/slideLayout113.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64" Type="http://schemas.openxmlformats.org/officeDocument/2006/relationships/slideLayout" Target="../slideLayouts/slideLayout82.xml"/><Relationship Id="rId69" Type="http://schemas.openxmlformats.org/officeDocument/2006/relationships/slideLayout" Target="../slideLayouts/slideLayout87.xml"/><Relationship Id="rId113" Type="http://schemas.openxmlformats.org/officeDocument/2006/relationships/slideLayout" Target="../slideLayouts/slideLayout131.xml"/><Relationship Id="rId80" Type="http://schemas.openxmlformats.org/officeDocument/2006/relationships/slideLayout" Target="../slideLayouts/slideLayout98.xml"/><Relationship Id="rId85" Type="http://schemas.openxmlformats.org/officeDocument/2006/relationships/slideLayout" Target="../slideLayouts/slideLayout103.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59" Type="http://schemas.openxmlformats.org/officeDocument/2006/relationships/slideLayout" Target="../slideLayouts/slideLayout77.xml"/><Relationship Id="rId103" Type="http://schemas.openxmlformats.org/officeDocument/2006/relationships/slideLayout" Target="../slideLayouts/slideLayout121.xml"/><Relationship Id="rId108" Type="http://schemas.openxmlformats.org/officeDocument/2006/relationships/slideLayout" Target="../slideLayouts/slideLayout126.xml"/><Relationship Id="rId54" Type="http://schemas.openxmlformats.org/officeDocument/2006/relationships/slideLayout" Target="../slideLayouts/slideLayout72.xml"/><Relationship Id="rId70" Type="http://schemas.openxmlformats.org/officeDocument/2006/relationships/slideLayout" Target="../slideLayouts/slideLayout88.xml"/><Relationship Id="rId75" Type="http://schemas.openxmlformats.org/officeDocument/2006/relationships/slideLayout" Target="../slideLayouts/slideLayout93.xml"/><Relationship Id="rId91" Type="http://schemas.openxmlformats.org/officeDocument/2006/relationships/slideLayout" Target="../slideLayouts/slideLayout109.xml"/><Relationship Id="rId96" Type="http://schemas.openxmlformats.org/officeDocument/2006/relationships/slideLayout" Target="../slideLayouts/slideLayout11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106" Type="http://schemas.openxmlformats.org/officeDocument/2006/relationships/slideLayout" Target="../slideLayouts/slideLayout124.xml"/><Relationship Id="rId114" Type="http://schemas.openxmlformats.org/officeDocument/2006/relationships/theme" Target="../theme/theme2.xml"/><Relationship Id="rId10" Type="http://schemas.openxmlformats.org/officeDocument/2006/relationships/slideLayout" Target="../slideLayouts/slideLayout28.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65" Type="http://schemas.openxmlformats.org/officeDocument/2006/relationships/slideLayout" Target="../slideLayouts/slideLayout83.xml"/><Relationship Id="rId73" Type="http://schemas.openxmlformats.org/officeDocument/2006/relationships/slideLayout" Target="../slideLayouts/slideLayout91.xml"/><Relationship Id="rId78" Type="http://schemas.openxmlformats.org/officeDocument/2006/relationships/slideLayout" Target="../slideLayouts/slideLayout96.xml"/><Relationship Id="rId81" Type="http://schemas.openxmlformats.org/officeDocument/2006/relationships/slideLayout" Target="../slideLayouts/slideLayout99.xml"/><Relationship Id="rId86" Type="http://schemas.openxmlformats.org/officeDocument/2006/relationships/slideLayout" Target="../slideLayouts/slideLayout104.xml"/><Relationship Id="rId94" Type="http://schemas.openxmlformats.org/officeDocument/2006/relationships/slideLayout" Target="../slideLayouts/slideLayout112.xml"/><Relationship Id="rId99" Type="http://schemas.openxmlformats.org/officeDocument/2006/relationships/slideLayout" Target="../slideLayouts/slideLayout117.xml"/><Relationship Id="rId101" Type="http://schemas.openxmlformats.org/officeDocument/2006/relationships/slideLayout" Target="../slideLayouts/slideLayout11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9" Type="http://schemas.openxmlformats.org/officeDocument/2006/relationships/slideLayout" Target="../slideLayouts/slideLayout57.xml"/><Relationship Id="rId109" Type="http://schemas.openxmlformats.org/officeDocument/2006/relationships/slideLayout" Target="../slideLayouts/slideLayout127.xml"/><Relationship Id="rId34" Type="http://schemas.openxmlformats.org/officeDocument/2006/relationships/slideLayout" Target="../slideLayouts/slideLayout52.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76" Type="http://schemas.openxmlformats.org/officeDocument/2006/relationships/slideLayout" Target="../slideLayouts/slideLayout94.xml"/><Relationship Id="rId97" Type="http://schemas.openxmlformats.org/officeDocument/2006/relationships/slideLayout" Target="../slideLayouts/slideLayout115.xml"/><Relationship Id="rId104" Type="http://schemas.openxmlformats.org/officeDocument/2006/relationships/slideLayout" Target="../slideLayouts/slideLayout122.xml"/><Relationship Id="rId7" Type="http://schemas.openxmlformats.org/officeDocument/2006/relationships/slideLayout" Target="../slideLayouts/slideLayout25.xml"/><Relationship Id="rId71" Type="http://schemas.openxmlformats.org/officeDocument/2006/relationships/slideLayout" Target="../slideLayouts/slideLayout89.xml"/><Relationship Id="rId92" Type="http://schemas.openxmlformats.org/officeDocument/2006/relationships/slideLayout" Target="../slideLayouts/slideLayout110.xml"/><Relationship Id="rId2" Type="http://schemas.openxmlformats.org/officeDocument/2006/relationships/slideLayout" Target="../slideLayouts/slideLayout20.xml"/><Relationship Id="rId29" Type="http://schemas.openxmlformats.org/officeDocument/2006/relationships/slideLayout" Target="../slideLayouts/slideLayout47.xml"/><Relationship Id="rId24" Type="http://schemas.openxmlformats.org/officeDocument/2006/relationships/slideLayout" Target="../slideLayouts/slideLayout42.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66" Type="http://schemas.openxmlformats.org/officeDocument/2006/relationships/slideLayout" Target="../slideLayouts/slideLayout84.xml"/><Relationship Id="rId87" Type="http://schemas.openxmlformats.org/officeDocument/2006/relationships/slideLayout" Target="../slideLayouts/slideLayout105.xml"/><Relationship Id="rId110" Type="http://schemas.openxmlformats.org/officeDocument/2006/relationships/slideLayout" Target="../slideLayouts/slideLayout128.xml"/><Relationship Id="rId115" Type="http://schemas.openxmlformats.org/officeDocument/2006/relationships/image" Target="../media/image5.emf"/><Relationship Id="rId61" Type="http://schemas.openxmlformats.org/officeDocument/2006/relationships/slideLayout" Target="../slideLayouts/slideLayout79.xml"/><Relationship Id="rId82" Type="http://schemas.openxmlformats.org/officeDocument/2006/relationships/slideLayout" Target="../slideLayouts/slideLayout100.xml"/><Relationship Id="rId19" Type="http://schemas.openxmlformats.org/officeDocument/2006/relationships/slideLayout" Target="../slideLayouts/slideLayout37.xml"/><Relationship Id="rId14" Type="http://schemas.openxmlformats.org/officeDocument/2006/relationships/slideLayout" Target="../slideLayouts/slideLayout32.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56" Type="http://schemas.openxmlformats.org/officeDocument/2006/relationships/slideLayout" Target="../slideLayouts/slideLayout74.xml"/><Relationship Id="rId77" Type="http://schemas.openxmlformats.org/officeDocument/2006/relationships/slideLayout" Target="../slideLayouts/slideLayout95.xml"/><Relationship Id="rId100" Type="http://schemas.openxmlformats.org/officeDocument/2006/relationships/slideLayout" Target="../slideLayouts/slideLayout118.xml"/><Relationship Id="rId105" Type="http://schemas.openxmlformats.org/officeDocument/2006/relationships/slideLayout" Target="../slideLayouts/slideLayout123.xml"/><Relationship Id="rId8" Type="http://schemas.openxmlformats.org/officeDocument/2006/relationships/slideLayout" Target="../slideLayouts/slideLayout26.xml"/><Relationship Id="rId51" Type="http://schemas.openxmlformats.org/officeDocument/2006/relationships/slideLayout" Target="../slideLayouts/slideLayout69.xml"/><Relationship Id="rId72" Type="http://schemas.openxmlformats.org/officeDocument/2006/relationships/slideLayout" Target="../slideLayouts/slideLayout90.xml"/><Relationship Id="rId93" Type="http://schemas.openxmlformats.org/officeDocument/2006/relationships/slideLayout" Target="../slideLayouts/slideLayout111.xml"/><Relationship Id="rId98" Type="http://schemas.openxmlformats.org/officeDocument/2006/relationships/slideLayout" Target="../slideLayouts/slideLayout116.xml"/><Relationship Id="rId3" Type="http://schemas.openxmlformats.org/officeDocument/2006/relationships/slideLayout" Target="../slideLayouts/slideLayout21.xml"/><Relationship Id="rId25" Type="http://schemas.openxmlformats.org/officeDocument/2006/relationships/slideLayout" Target="../slideLayouts/slideLayout43.xml"/><Relationship Id="rId46" Type="http://schemas.openxmlformats.org/officeDocument/2006/relationships/slideLayout" Target="../slideLayouts/slideLayout64.xml"/><Relationship Id="rId67" Type="http://schemas.openxmlformats.org/officeDocument/2006/relationships/slideLayout" Target="../slideLayouts/slideLayout85.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62" Type="http://schemas.openxmlformats.org/officeDocument/2006/relationships/slideLayout" Target="../slideLayouts/slideLayout80.xml"/><Relationship Id="rId83" Type="http://schemas.openxmlformats.org/officeDocument/2006/relationships/slideLayout" Target="../slideLayouts/slideLayout101.xml"/><Relationship Id="rId88" Type="http://schemas.openxmlformats.org/officeDocument/2006/relationships/slideLayout" Target="../slideLayouts/slideLayout106.xml"/><Relationship Id="rId111"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6052" r:id="rId1"/>
    <p:sldLayoutId id="2147486185" r:id="rId2"/>
    <p:sldLayoutId id="2147486152" r:id="rId3"/>
    <p:sldLayoutId id="2147486174" r:id="rId4"/>
    <p:sldLayoutId id="2147486178" r:id="rId5"/>
    <p:sldLayoutId id="2147486179" r:id="rId6"/>
    <p:sldLayoutId id="2147486180" r:id="rId7"/>
    <p:sldLayoutId id="2147486181" r:id="rId8"/>
    <p:sldLayoutId id="2147486186" r:id="rId9"/>
    <p:sldLayoutId id="2147486173" r:id="rId10"/>
    <p:sldLayoutId id="2147486020" r:id="rId11"/>
    <p:sldLayoutId id="2147484710" r:id="rId12"/>
    <p:sldLayoutId id="2147486187" r:id="rId13"/>
    <p:sldLayoutId id="2147486188" r:id="rId14"/>
    <p:sldLayoutId id="2147486163" r:id="rId15"/>
    <p:sldLayoutId id="2147486164" r:id="rId16"/>
    <p:sldLayoutId id="2147486189" r:id="rId17"/>
    <p:sldLayoutId id="2147486182"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5" cstate="hqprint">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pic>
        <p:nvPicPr>
          <p:cNvPr id="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B91CFED-C8A3-C6FB-40A2-C60F3FEB50F2}"/>
              </a:ext>
              <a:ext uri="{C183D7F6-B498-43B3-948B-1728B52AA6E4}">
                <adec:decorative xmlns:adec="http://schemas.microsoft.com/office/drawing/2017/decorative" val="0"/>
              </a:ext>
            </a:extLst>
          </p:cNvPr>
          <p:cNvPicPr>
            <a:picLocks noChangeAspect="1"/>
          </p:cNvPicPr>
          <p:nvPr userDrawn="1"/>
        </p:nvPicPr>
        <p:blipFill rotWithShape="1">
          <a:blip r:embed="rId115">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898419043"/>
      </p:ext>
    </p:extLst>
  </p:cSld>
  <p:clrMap bg1="lt1" tx1="dk1" bg2="lt2" tx2="dk2" accent1="accent1" accent2="accent2" accent3="accent3" accent4="accent4" accent5="accent5" accent6="accent6" hlink="hlink" folHlink="folHlink"/>
  <p:sldLayoutIdLst>
    <p:sldLayoutId id="2147486191" r:id="rId1"/>
    <p:sldLayoutId id="2147486192" r:id="rId2"/>
    <p:sldLayoutId id="2147486193" r:id="rId3"/>
    <p:sldLayoutId id="2147486194" r:id="rId4"/>
    <p:sldLayoutId id="2147486195" r:id="rId5"/>
    <p:sldLayoutId id="2147486196" r:id="rId6"/>
    <p:sldLayoutId id="2147486197" r:id="rId7"/>
    <p:sldLayoutId id="2147486198" r:id="rId8"/>
    <p:sldLayoutId id="2147486199" r:id="rId9"/>
    <p:sldLayoutId id="2147486200" r:id="rId10"/>
    <p:sldLayoutId id="2147486201" r:id="rId11"/>
    <p:sldLayoutId id="2147486202" r:id="rId12"/>
    <p:sldLayoutId id="2147486203" r:id="rId13"/>
    <p:sldLayoutId id="2147486204" r:id="rId14"/>
    <p:sldLayoutId id="2147486205" r:id="rId15"/>
    <p:sldLayoutId id="2147486206" r:id="rId16"/>
    <p:sldLayoutId id="2147486207" r:id="rId17"/>
    <p:sldLayoutId id="2147486208" r:id="rId18"/>
    <p:sldLayoutId id="2147486209" r:id="rId19"/>
    <p:sldLayoutId id="2147486210" r:id="rId20"/>
    <p:sldLayoutId id="2147486211" r:id="rId21"/>
    <p:sldLayoutId id="2147486212" r:id="rId22"/>
    <p:sldLayoutId id="2147486213" r:id="rId23"/>
    <p:sldLayoutId id="2147486214" r:id="rId24"/>
    <p:sldLayoutId id="2147486215" r:id="rId25"/>
    <p:sldLayoutId id="2147486216" r:id="rId26"/>
    <p:sldLayoutId id="2147486217" r:id="rId27"/>
    <p:sldLayoutId id="2147486218" r:id="rId28"/>
    <p:sldLayoutId id="2147486219" r:id="rId29"/>
    <p:sldLayoutId id="2147486220" r:id="rId30"/>
    <p:sldLayoutId id="2147486221" r:id="rId31"/>
    <p:sldLayoutId id="2147486222" r:id="rId32"/>
    <p:sldLayoutId id="2147486223" r:id="rId33"/>
    <p:sldLayoutId id="2147486224" r:id="rId34"/>
    <p:sldLayoutId id="2147486225" r:id="rId35"/>
    <p:sldLayoutId id="2147486226" r:id="rId36"/>
    <p:sldLayoutId id="2147486227" r:id="rId37"/>
    <p:sldLayoutId id="2147486228" r:id="rId38"/>
    <p:sldLayoutId id="2147486229" r:id="rId39"/>
    <p:sldLayoutId id="2147486230" r:id="rId40"/>
    <p:sldLayoutId id="2147486231" r:id="rId41"/>
    <p:sldLayoutId id="2147486232" r:id="rId42"/>
    <p:sldLayoutId id="2147486233" r:id="rId43"/>
    <p:sldLayoutId id="2147486234" r:id="rId44"/>
    <p:sldLayoutId id="2147486235" r:id="rId45"/>
    <p:sldLayoutId id="2147486236" r:id="rId46"/>
    <p:sldLayoutId id="2147486237" r:id="rId47"/>
    <p:sldLayoutId id="2147486238" r:id="rId48"/>
    <p:sldLayoutId id="2147486239" r:id="rId49"/>
    <p:sldLayoutId id="2147486240" r:id="rId50"/>
    <p:sldLayoutId id="2147486241" r:id="rId51"/>
    <p:sldLayoutId id="2147486242" r:id="rId52"/>
    <p:sldLayoutId id="2147486243" r:id="rId53"/>
    <p:sldLayoutId id="2147486244" r:id="rId54"/>
    <p:sldLayoutId id="2147486245" r:id="rId55"/>
    <p:sldLayoutId id="2147486246" r:id="rId56"/>
    <p:sldLayoutId id="2147486247" r:id="rId57"/>
    <p:sldLayoutId id="2147486248" r:id="rId58"/>
    <p:sldLayoutId id="2147486249" r:id="rId59"/>
    <p:sldLayoutId id="2147486250" r:id="rId60"/>
    <p:sldLayoutId id="2147486251" r:id="rId61"/>
    <p:sldLayoutId id="2147486252" r:id="rId62"/>
    <p:sldLayoutId id="2147486253" r:id="rId63"/>
    <p:sldLayoutId id="2147486254" r:id="rId64"/>
    <p:sldLayoutId id="2147486255" r:id="rId65"/>
    <p:sldLayoutId id="2147486256" r:id="rId66"/>
    <p:sldLayoutId id="2147486257" r:id="rId67"/>
    <p:sldLayoutId id="2147486258" r:id="rId68"/>
    <p:sldLayoutId id="2147486259" r:id="rId69"/>
    <p:sldLayoutId id="2147486260" r:id="rId70"/>
    <p:sldLayoutId id="2147486261" r:id="rId71"/>
    <p:sldLayoutId id="2147486262" r:id="rId72"/>
    <p:sldLayoutId id="2147486263" r:id="rId73"/>
    <p:sldLayoutId id="2147486264" r:id="rId74"/>
    <p:sldLayoutId id="2147486265" r:id="rId75"/>
    <p:sldLayoutId id="2147486266" r:id="rId76"/>
    <p:sldLayoutId id="2147486267" r:id="rId77"/>
    <p:sldLayoutId id="2147486268" r:id="rId78"/>
    <p:sldLayoutId id="2147486269" r:id="rId79"/>
    <p:sldLayoutId id="2147486270" r:id="rId80"/>
    <p:sldLayoutId id="2147486271" r:id="rId81"/>
    <p:sldLayoutId id="2147486272" r:id="rId82"/>
    <p:sldLayoutId id="2147486273" r:id="rId83"/>
    <p:sldLayoutId id="2147486274" r:id="rId84"/>
    <p:sldLayoutId id="2147486275" r:id="rId85"/>
    <p:sldLayoutId id="2147486276" r:id="rId86"/>
    <p:sldLayoutId id="2147486277" r:id="rId87"/>
    <p:sldLayoutId id="2147486278" r:id="rId88"/>
    <p:sldLayoutId id="2147486279" r:id="rId89"/>
    <p:sldLayoutId id="2147486280" r:id="rId90"/>
    <p:sldLayoutId id="2147486281" r:id="rId91"/>
    <p:sldLayoutId id="2147486282" r:id="rId92"/>
    <p:sldLayoutId id="2147486283" r:id="rId93"/>
    <p:sldLayoutId id="2147486284" r:id="rId94"/>
    <p:sldLayoutId id="2147486285" r:id="rId95"/>
    <p:sldLayoutId id="2147486286" r:id="rId96"/>
    <p:sldLayoutId id="2147486287" r:id="rId97"/>
    <p:sldLayoutId id="2147486288" r:id="rId98"/>
    <p:sldLayoutId id="2147486289" r:id="rId99"/>
    <p:sldLayoutId id="2147486290" r:id="rId100"/>
    <p:sldLayoutId id="2147486291" r:id="rId101"/>
    <p:sldLayoutId id="2147486292" r:id="rId102"/>
    <p:sldLayoutId id="2147486293" r:id="rId103"/>
    <p:sldLayoutId id="2147486294" r:id="rId104"/>
    <p:sldLayoutId id="2147486295" r:id="rId105"/>
    <p:sldLayoutId id="2147486296" r:id="rId106"/>
    <p:sldLayoutId id="2147486297" r:id="rId107"/>
    <p:sldLayoutId id="2147486298" r:id="rId108"/>
    <p:sldLayoutId id="2147486299" r:id="rId109"/>
    <p:sldLayoutId id="2147486300" r:id="rId110"/>
    <p:sldLayoutId id="2147486301" r:id="rId111"/>
    <p:sldLayoutId id="2147486302" r:id="rId112"/>
    <p:sldLayoutId id="2147486303" r:id="rId1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7.emf"/></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9.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9.png"/><Relationship Id="rId7" Type="http://schemas.openxmlformats.org/officeDocument/2006/relationships/diagramColors" Target="../diagrams/colors3.xm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2.emf"/><Relationship Id="rId7" Type="http://schemas.openxmlformats.org/officeDocument/2006/relationships/image" Target="../media/image66.emf"/><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65.emf"/><Relationship Id="rId5" Type="http://schemas.openxmlformats.org/officeDocument/2006/relationships/image" Target="../media/image64.emf"/><Relationship Id="rId10" Type="http://schemas.openxmlformats.org/officeDocument/2006/relationships/image" Target="../media/image69.emf"/><Relationship Id="rId4" Type="http://schemas.openxmlformats.org/officeDocument/2006/relationships/image" Target="../media/image63.emf"/><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63.emf"/><Relationship Id="rId5" Type="http://schemas.openxmlformats.org/officeDocument/2006/relationships/image" Target="../media/image67.emf"/><Relationship Id="rId4" Type="http://schemas.openxmlformats.org/officeDocument/2006/relationships/image" Target="../media/image66.emf"/></Relationships>
</file>

<file path=ppt/slides/_rels/slide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4.emf"/><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67.emf"/></Relationships>
</file>

<file path=ppt/slides/_rels/slide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2.emf"/><Relationship Id="rId7" Type="http://schemas.openxmlformats.org/officeDocument/2006/relationships/image" Target="../media/image65.emf"/><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77.emf"/><Relationship Id="rId5" Type="http://schemas.openxmlformats.org/officeDocument/2006/relationships/image" Target="../media/image69.emf"/><Relationship Id="rId4" Type="http://schemas.openxmlformats.org/officeDocument/2006/relationships/image" Target="../media/image63.emf"/></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fabric-webinar-series" TargetMode="External"/><Relationship Id="rId2" Type="http://schemas.openxmlformats.org/officeDocument/2006/relationships/image" Target="../media/image81.png"/><Relationship Id="rId1" Type="http://schemas.openxmlformats.org/officeDocument/2006/relationships/slideLayout" Target="../slideLayouts/slideLayout12.xml"/><Relationship Id="rId5" Type="http://schemas.openxmlformats.org/officeDocument/2006/relationships/hyperlink" Target="https://aka.ms/Getting-Started-eBook" TargetMode="External"/><Relationship Id="rId4" Type="http://schemas.openxmlformats.org/officeDocument/2006/relationships/hyperlink" Target="https://aka.ms/fabric-tech-blo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7.emf"/></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1.gif"/></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sv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svg"/><Relationship Id="rId18" Type="http://schemas.openxmlformats.org/officeDocument/2006/relationships/image" Target="../media/image56.jpeg"/><Relationship Id="rId3" Type="http://schemas.openxmlformats.org/officeDocument/2006/relationships/image" Target="../media/image41.png"/><Relationship Id="rId21" Type="http://schemas.openxmlformats.org/officeDocument/2006/relationships/image" Target="../media/image59.jpe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jpeg"/><Relationship Id="rId2" Type="http://schemas.openxmlformats.org/officeDocument/2006/relationships/notesSlide" Target="../notesSlides/notesSlide6.xml"/><Relationship Id="rId16" Type="http://schemas.openxmlformats.org/officeDocument/2006/relationships/image" Target="../media/image54.png"/><Relationship Id="rId20" Type="http://schemas.openxmlformats.org/officeDocument/2006/relationships/image" Target="../media/image58.jpeg"/><Relationship Id="rId1" Type="http://schemas.openxmlformats.org/officeDocument/2006/relationships/slideLayout" Target="../slideLayouts/slideLayout35.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svg"/><Relationship Id="rId10" Type="http://schemas.openxmlformats.org/officeDocument/2006/relationships/image" Target="../media/image48.svg"/><Relationship Id="rId19" Type="http://schemas.openxmlformats.org/officeDocument/2006/relationships/image" Target="../media/image57.jpe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9.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icrosoft Fabric hero image. This image has 5 ribbons across the screen representing the industry. Particles flow above the top ribbon. ">
            <a:extLst>
              <a:ext uri="{FF2B5EF4-FFF2-40B4-BE49-F238E27FC236}">
                <a16:creationId xmlns:a16="http://schemas.microsoft.com/office/drawing/2014/main" id="{C23BCB87-5646-4B28-CE58-9429D1A4F198}"/>
              </a:ext>
            </a:extLst>
          </p:cNvPr>
          <p:cNvPicPr>
            <a:picLocks noChangeAspect="1"/>
          </p:cNvPicPr>
          <p:nvPr/>
        </p:nvPicPr>
        <p:blipFill rotWithShape="1">
          <a:blip r:embed="rId3">
            <a:extLst>
              <a:ext uri="{28A0092B-C50C-407E-A947-70E740481C1C}">
                <a14:useLocalDpi xmlns:a14="http://schemas.microsoft.com/office/drawing/2010/main" val="0"/>
              </a:ext>
            </a:extLst>
          </a:blip>
          <a:srcRect l="11440" t="11440"/>
          <a:stretch/>
        </p:blipFill>
        <p:spPr>
          <a:xfrm>
            <a:off x="0" y="0"/>
            <a:ext cx="12192000" cy="6858000"/>
          </a:xfrm>
          <a:prstGeom prst="rect">
            <a:avLst/>
          </a:prstGeom>
        </p:spPr>
      </p:pic>
      <p:sp>
        <p:nvSpPr>
          <p:cNvPr id="11" name="Text Box 1">
            <a:extLst>
              <a:ext uri="{FF2B5EF4-FFF2-40B4-BE49-F238E27FC236}">
                <a16:creationId xmlns:a16="http://schemas.microsoft.com/office/drawing/2014/main" id="{56B6CBBB-3A31-0046-961F-07942B42BC73}"/>
              </a:ext>
            </a:extLst>
          </p:cNvPr>
          <p:cNvSpPr txBox="1">
            <a:spLocks noGrp="1"/>
          </p:cNvSpPr>
          <p:nvPr>
            <p:ph type="title" idx="4294967295"/>
          </p:nvPr>
        </p:nvSpPr>
        <p:spPr>
          <a:xfrm>
            <a:off x="440001" y="2868590"/>
            <a:ext cx="6696523" cy="1120820"/>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a:ea typeface="+mn-ea"/>
                <a:cs typeface="Segoe UI Semibold"/>
              </a:rPr>
              <a:t>Microsoft Fabric </a:t>
            </a:r>
          </a:p>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solidFill>
                  <a:srgbClr val="117865"/>
                </a:solidFill>
                <a:effectLst/>
                <a:uLnTx/>
                <a:uFillTx/>
                <a:latin typeface="Segoe UI Light"/>
                <a:ea typeface="+mn-ea"/>
                <a:cs typeface="Segoe UI Light"/>
              </a:rPr>
              <a:t>Real-time Analytics end-to-end workshop</a:t>
            </a:r>
          </a:p>
        </p:txBody>
      </p:sp>
      <p:pic>
        <p:nvPicPr>
          <p:cNvPr id="5" name="Microsoft Logo" descr="Microsoft Logo">
            <a:extLst>
              <a:ext uri="{FF2B5EF4-FFF2-40B4-BE49-F238E27FC236}">
                <a16:creationId xmlns:a16="http://schemas.microsoft.com/office/drawing/2014/main" id="{13B60DA8-524A-A25A-BA23-22C44BCCAC22}"/>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202130" y="202131"/>
            <a:ext cx="1913588" cy="857541"/>
          </a:xfrm>
          <a:prstGeom prst="rect">
            <a:avLst/>
          </a:prstGeom>
        </p:spPr>
      </p:pic>
    </p:spTree>
    <p:extLst>
      <p:ext uri="{BB962C8B-B14F-4D97-AF65-F5344CB8AC3E}">
        <p14:creationId xmlns:p14="http://schemas.microsoft.com/office/powerpoint/2010/main" val="38866192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673EB-42E2-41F8-E64C-1824FF74579A}"/>
            </a:ext>
          </a:extLst>
        </p:cNvPr>
        <p:cNvGrpSpPr/>
        <p:nvPr/>
      </p:nvGrpSpPr>
      <p:grpSpPr>
        <a:xfrm>
          <a:off x="0" y="0"/>
          <a:ext cx="0" cy="0"/>
          <a:chOff x="0" y="0"/>
          <a:chExt cx="0" cy="0"/>
        </a:xfrm>
      </p:grpSpPr>
      <p:pic>
        <p:nvPicPr>
          <p:cNvPr id="3" name="Picture 2" descr="5 Ribbons are starting to flow more in the page">
            <a:extLst>
              <a:ext uri="{FF2B5EF4-FFF2-40B4-BE49-F238E27FC236}">
                <a16:creationId xmlns:a16="http://schemas.microsoft.com/office/drawing/2014/main" id="{6A67C3C4-6997-53A7-40AB-714F5D08605A}"/>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5018" y="59331"/>
            <a:ext cx="14449425" cy="6858000"/>
          </a:xfrm>
          <a:prstGeom prst="rect">
            <a:avLst/>
          </a:prstGeom>
        </p:spPr>
      </p:pic>
      <p:sp>
        <p:nvSpPr>
          <p:cNvPr id="2" name="Title 1">
            <a:extLst>
              <a:ext uri="{FF2B5EF4-FFF2-40B4-BE49-F238E27FC236}">
                <a16:creationId xmlns:a16="http://schemas.microsoft.com/office/drawing/2014/main" id="{EDFD494A-BBC6-72CD-8FCB-847C619A5DA3}"/>
              </a:ext>
            </a:extLst>
          </p:cNvPr>
          <p:cNvSpPr>
            <a:spLocks noGrp="1"/>
          </p:cNvSpPr>
          <p:nvPr>
            <p:ph type="title"/>
          </p:nvPr>
        </p:nvSpPr>
        <p:spPr/>
        <p:txBody>
          <a:bodyPr/>
          <a:lstStyle/>
          <a:p>
            <a:r>
              <a:rPr lang="en-US" dirty="0"/>
              <a:t>Workshop Schedule – Half Day Workshop</a:t>
            </a:r>
          </a:p>
        </p:txBody>
      </p:sp>
      <p:graphicFrame>
        <p:nvGraphicFramePr>
          <p:cNvPr id="4" name="Content Placeholder 3">
            <a:extLst>
              <a:ext uri="{FF2B5EF4-FFF2-40B4-BE49-F238E27FC236}">
                <a16:creationId xmlns:a16="http://schemas.microsoft.com/office/drawing/2014/main" id="{CDCABBB0-046C-71A5-7CA5-37449B7FB2F4}"/>
              </a:ext>
            </a:extLst>
          </p:cNvPr>
          <p:cNvGraphicFramePr>
            <a:graphicFrameLocks noGrp="1"/>
          </p:cNvGraphicFramePr>
          <p:nvPr>
            <p:ph sz="quarter" idx="10"/>
            <p:extLst>
              <p:ext uri="{D42A27DB-BD31-4B8C-83A1-F6EECF244321}">
                <p14:modId xmlns:p14="http://schemas.microsoft.com/office/powerpoint/2010/main" val="1802709247"/>
              </p:ext>
            </p:extLst>
          </p:nvPr>
        </p:nvGraphicFramePr>
        <p:xfrm>
          <a:off x="427717" y="1274556"/>
          <a:ext cx="5721795" cy="52030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399534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FFA5B-B4B5-520A-9488-20A5B98B4132}"/>
            </a:ext>
          </a:extLst>
        </p:cNvPr>
        <p:cNvGrpSpPr/>
        <p:nvPr/>
      </p:nvGrpSpPr>
      <p:grpSpPr>
        <a:xfrm>
          <a:off x="0" y="0"/>
          <a:ext cx="0" cy="0"/>
          <a:chOff x="0" y="0"/>
          <a:chExt cx="0" cy="0"/>
        </a:xfrm>
      </p:grpSpPr>
      <p:pic>
        <p:nvPicPr>
          <p:cNvPr id="3" name="Picture 2" descr="5 Ribbons are starting to flow more in the page">
            <a:extLst>
              <a:ext uri="{FF2B5EF4-FFF2-40B4-BE49-F238E27FC236}">
                <a16:creationId xmlns:a16="http://schemas.microsoft.com/office/drawing/2014/main" id="{BA89368E-91DE-8608-108D-77871FE5F5B5}"/>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55018" y="59331"/>
            <a:ext cx="14449425" cy="6858000"/>
          </a:xfrm>
          <a:prstGeom prst="rect">
            <a:avLst/>
          </a:prstGeom>
        </p:spPr>
      </p:pic>
      <p:sp>
        <p:nvSpPr>
          <p:cNvPr id="2" name="Title 1">
            <a:extLst>
              <a:ext uri="{FF2B5EF4-FFF2-40B4-BE49-F238E27FC236}">
                <a16:creationId xmlns:a16="http://schemas.microsoft.com/office/drawing/2014/main" id="{4BC12969-1EE4-3905-9507-61DDF9EE04AD}"/>
              </a:ext>
            </a:extLst>
          </p:cNvPr>
          <p:cNvSpPr>
            <a:spLocks noGrp="1"/>
          </p:cNvSpPr>
          <p:nvPr>
            <p:ph type="title"/>
          </p:nvPr>
        </p:nvSpPr>
        <p:spPr/>
        <p:txBody>
          <a:bodyPr/>
          <a:lstStyle/>
          <a:p>
            <a:r>
              <a:rPr lang="en-US" dirty="0"/>
              <a:t>Workshop Schedule – 3 Day Lunch &amp; Learn</a:t>
            </a:r>
          </a:p>
        </p:txBody>
      </p:sp>
      <p:graphicFrame>
        <p:nvGraphicFramePr>
          <p:cNvPr id="4" name="Content Placeholder 3">
            <a:extLst>
              <a:ext uri="{FF2B5EF4-FFF2-40B4-BE49-F238E27FC236}">
                <a16:creationId xmlns:a16="http://schemas.microsoft.com/office/drawing/2014/main" id="{BAC9A7DA-A841-1D9A-5087-243DB79CE0DC}"/>
              </a:ext>
            </a:extLst>
          </p:cNvPr>
          <p:cNvGraphicFramePr>
            <a:graphicFrameLocks noGrp="1"/>
          </p:cNvGraphicFramePr>
          <p:nvPr>
            <p:ph sz="quarter" idx="10"/>
            <p:extLst>
              <p:ext uri="{D42A27DB-BD31-4B8C-83A1-F6EECF244321}">
                <p14:modId xmlns:p14="http://schemas.microsoft.com/office/powerpoint/2010/main" val="2694891496"/>
              </p:ext>
            </p:extLst>
          </p:nvPr>
        </p:nvGraphicFramePr>
        <p:xfrm>
          <a:off x="427718" y="1249447"/>
          <a:ext cx="6664118" cy="52281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31579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2B877-6795-0263-C7C7-573C10A8A93A}"/>
            </a:ext>
          </a:extLst>
        </p:cNvPr>
        <p:cNvGrpSpPr/>
        <p:nvPr/>
      </p:nvGrpSpPr>
      <p:grpSpPr>
        <a:xfrm>
          <a:off x="0" y="0"/>
          <a:ext cx="0" cy="0"/>
          <a:chOff x="0" y="0"/>
          <a:chExt cx="0" cy="0"/>
        </a:xfrm>
      </p:grpSpPr>
      <p:pic>
        <p:nvPicPr>
          <p:cNvPr id="8" name="Picture 7" descr="Abbot and Costello">
            <a:extLst>
              <a:ext uri="{FF2B5EF4-FFF2-40B4-BE49-F238E27FC236}">
                <a16:creationId xmlns:a16="http://schemas.microsoft.com/office/drawing/2014/main" id="{E0D13703-1E1A-A3F3-380C-1B366197B7EC}"/>
              </a:ext>
            </a:extLst>
          </p:cNvPr>
          <p:cNvPicPr>
            <a:picLocks noChangeAspect="1"/>
          </p:cNvPicPr>
          <p:nvPr/>
        </p:nvPicPr>
        <p:blipFill rotWithShape="1">
          <a:blip r:embed="rId3">
            <a:extLst>
              <a:ext uri="{28A0092B-C50C-407E-A947-70E740481C1C}">
                <a14:useLocalDpi xmlns:a14="http://schemas.microsoft.com/office/drawing/2010/main" val="0"/>
              </a:ext>
            </a:extLst>
          </a:blip>
          <a:srcRect b="14744"/>
          <a:stretch/>
        </p:blipFill>
        <p:spPr>
          <a:xfrm>
            <a:off x="-1017" y="1011198"/>
            <a:ext cx="6858000" cy="5846802"/>
          </a:xfrm>
          <a:prstGeom prst="rect">
            <a:avLst/>
          </a:prstGeom>
        </p:spPr>
      </p:pic>
      <p:sp>
        <p:nvSpPr>
          <p:cNvPr id="2" name="Title 1">
            <a:extLst>
              <a:ext uri="{FF2B5EF4-FFF2-40B4-BE49-F238E27FC236}">
                <a16:creationId xmlns:a16="http://schemas.microsoft.com/office/drawing/2014/main" id="{2B072FD9-E2BE-050A-33B6-7EF7DFF864A3}"/>
              </a:ext>
            </a:extLst>
          </p:cNvPr>
          <p:cNvSpPr>
            <a:spLocks noGrp="1"/>
          </p:cNvSpPr>
          <p:nvPr>
            <p:ph type="title"/>
          </p:nvPr>
        </p:nvSpPr>
        <p:spPr/>
        <p:txBody>
          <a:bodyPr/>
          <a:lstStyle/>
          <a:p>
            <a:r>
              <a:rPr lang="en-US" dirty="0"/>
              <a:t>Scenario Overview</a:t>
            </a:r>
          </a:p>
        </p:txBody>
      </p:sp>
      <p:sp>
        <p:nvSpPr>
          <p:cNvPr id="3" name="Content Placeholder 2">
            <a:extLst>
              <a:ext uri="{FF2B5EF4-FFF2-40B4-BE49-F238E27FC236}">
                <a16:creationId xmlns:a16="http://schemas.microsoft.com/office/drawing/2014/main" id="{8FBAF79D-94E8-67C4-9307-85197543645C}"/>
              </a:ext>
              <a:ext uri="{C183D7F6-B498-43B3-948B-1728B52AA6E4}">
                <adec:decorative xmlns:adec="http://schemas.microsoft.com/office/drawing/2017/decorative" val="1"/>
              </a:ext>
            </a:extLst>
          </p:cNvPr>
          <p:cNvSpPr>
            <a:spLocks noGrp="1"/>
          </p:cNvSpPr>
          <p:nvPr>
            <p:ph sz="quarter" idx="10"/>
          </p:nvPr>
        </p:nvSpPr>
        <p:spPr>
          <a:xfrm>
            <a:off x="7106444" y="1144745"/>
            <a:ext cx="4749800" cy="5796853"/>
          </a:xfrm>
        </p:spPr>
        <p:txBody>
          <a:bodyPr/>
          <a:lstStyle/>
          <a:p>
            <a:pPr marL="0" indent="0">
              <a:buNone/>
            </a:pPr>
            <a:r>
              <a:rPr lang="en-US" dirty="0" err="1"/>
              <a:t>AbboCost</a:t>
            </a:r>
            <a:r>
              <a:rPr lang="en-US" dirty="0"/>
              <a:t> Financial is a small firm that monitors several volatile stocks. Their current data feed provides stock prices in real time. </a:t>
            </a:r>
          </a:p>
          <a:p>
            <a:pPr marL="0" indent="0">
              <a:buNone/>
            </a:pPr>
            <a:endParaRPr lang="en-US" dirty="0"/>
          </a:p>
          <a:p>
            <a:pPr marL="0" indent="0">
              <a:buNone/>
            </a:pPr>
            <a:r>
              <a:rPr lang="en-US" dirty="0"/>
              <a:t>Your goal: support the development of this fledgling company by developing data solutions.</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2449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Common Real-time Analytics Patterns</a:t>
            </a:r>
          </a:p>
        </p:txBody>
      </p:sp>
      <p:sp>
        <p:nvSpPr>
          <p:cNvPr id="51" name="TextBox 50">
            <a:extLst>
              <a:ext uri="{FF2B5EF4-FFF2-40B4-BE49-F238E27FC236}">
                <a16:creationId xmlns:a16="http://schemas.microsoft.com/office/drawing/2014/main" id="{D6FACB00-7537-C34D-AA2F-4A4C0F6BA4B7}"/>
              </a:ext>
            </a:extLst>
          </p:cNvPr>
          <p:cNvSpPr txBox="1"/>
          <p:nvPr/>
        </p:nvSpPr>
        <p:spPr>
          <a:xfrm>
            <a:off x="1186987" y="1312207"/>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Data Source</a:t>
            </a:r>
          </a:p>
        </p:txBody>
      </p:sp>
      <p:pic>
        <p:nvPicPr>
          <p:cNvPr id="60" name="Picture 59" descr="Icon of a house representing a Data Lakehouse">
            <a:extLst>
              <a:ext uri="{FF2B5EF4-FFF2-40B4-BE49-F238E27FC236}">
                <a16:creationId xmlns:a16="http://schemas.microsoft.com/office/drawing/2014/main" id="{1A145116-17E5-30CD-CB50-B1919123B734}"/>
              </a:ext>
            </a:extLst>
          </p:cNvPr>
          <p:cNvPicPr>
            <a:picLocks noChangeAspect="1"/>
          </p:cNvPicPr>
          <p:nvPr/>
        </p:nvPicPr>
        <p:blipFill>
          <a:blip r:embed="rId3"/>
          <a:stretch>
            <a:fillRect/>
          </a:stretch>
        </p:blipFill>
        <p:spPr>
          <a:xfrm>
            <a:off x="1372282" y="1875750"/>
            <a:ext cx="419100" cy="381000"/>
          </a:xfrm>
          <a:prstGeom prst="rect">
            <a:avLst/>
          </a:prstGeom>
        </p:spPr>
      </p:pic>
      <p:pic>
        <p:nvPicPr>
          <p:cNvPr id="59" name="Picture 58" descr="Icon of a big building representing a Data Warehouse">
            <a:extLst>
              <a:ext uri="{FF2B5EF4-FFF2-40B4-BE49-F238E27FC236}">
                <a16:creationId xmlns:a16="http://schemas.microsoft.com/office/drawing/2014/main" id="{3B61BB30-D98C-C141-7EEB-51F1B36C0EB7}"/>
              </a:ext>
            </a:extLst>
          </p:cNvPr>
          <p:cNvPicPr>
            <a:picLocks noChangeAspect="1"/>
          </p:cNvPicPr>
          <p:nvPr/>
        </p:nvPicPr>
        <p:blipFill>
          <a:blip r:embed="rId4"/>
          <a:stretch>
            <a:fillRect/>
          </a:stretch>
        </p:blipFill>
        <p:spPr>
          <a:xfrm>
            <a:off x="1917984" y="1913850"/>
            <a:ext cx="533400" cy="342900"/>
          </a:xfrm>
          <a:prstGeom prst="rect">
            <a:avLst/>
          </a:prstGeom>
        </p:spPr>
      </p:pic>
      <p:sp>
        <p:nvSpPr>
          <p:cNvPr id="57" name="TextBox 56">
            <a:extLst>
              <a:ext uri="{FF2B5EF4-FFF2-40B4-BE49-F238E27FC236}">
                <a16:creationId xmlns:a16="http://schemas.microsoft.com/office/drawing/2014/main" id="{E1B10CFC-3994-04DD-1148-F3D97F4B3C1B}"/>
              </a:ext>
            </a:extLst>
          </p:cNvPr>
          <p:cNvSpPr txBox="1"/>
          <p:nvPr/>
        </p:nvSpPr>
        <p:spPr>
          <a:xfrm>
            <a:off x="1138549" y="2412035"/>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pic>
        <p:nvPicPr>
          <p:cNvPr id="61" name="Picture 60" descr="Icon representing data silos">
            <a:extLst>
              <a:ext uri="{FF2B5EF4-FFF2-40B4-BE49-F238E27FC236}">
                <a16:creationId xmlns:a16="http://schemas.microsoft.com/office/drawing/2014/main" id="{BA4853DE-2BDA-9920-6110-DF00DD0D7640}"/>
              </a:ext>
            </a:extLst>
          </p:cNvPr>
          <p:cNvPicPr>
            <a:picLocks noChangeAspect="1"/>
          </p:cNvPicPr>
          <p:nvPr/>
        </p:nvPicPr>
        <p:blipFill>
          <a:blip r:embed="rId5"/>
          <a:stretch>
            <a:fillRect/>
          </a:stretch>
        </p:blipFill>
        <p:spPr>
          <a:xfrm>
            <a:off x="1714983" y="3287843"/>
            <a:ext cx="393700" cy="317500"/>
          </a:xfrm>
          <a:prstGeom prst="rect">
            <a:avLst/>
          </a:prstGeom>
        </p:spPr>
      </p:pic>
      <p:sp>
        <p:nvSpPr>
          <p:cNvPr id="65" name="TextBox 64">
            <a:extLst>
              <a:ext uri="{FF2B5EF4-FFF2-40B4-BE49-F238E27FC236}">
                <a16:creationId xmlns:a16="http://schemas.microsoft.com/office/drawing/2014/main" id="{E74AA255-59F8-D303-45DE-BE827C7600C3}"/>
              </a:ext>
            </a:extLst>
          </p:cNvPr>
          <p:cNvSpPr txBox="1"/>
          <p:nvPr/>
        </p:nvSpPr>
        <p:spPr>
          <a:xfrm>
            <a:off x="997433" y="3759967"/>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Structured / Unstructured</a:t>
            </a:r>
          </a:p>
        </p:txBody>
      </p:sp>
      <p:sp>
        <p:nvSpPr>
          <p:cNvPr id="32" name="video_2" title="Icon of a video camera">
            <a:extLst>
              <a:ext uri="{FF2B5EF4-FFF2-40B4-BE49-F238E27FC236}">
                <a16:creationId xmlns:a16="http://schemas.microsoft.com/office/drawing/2014/main" id="{AD710B8A-5AE1-D091-280B-14410745EC98}"/>
              </a:ext>
            </a:extLst>
          </p:cNvPr>
          <p:cNvSpPr>
            <a:spLocks noChangeAspect="1" noEditPoints="1"/>
          </p:cNvSpPr>
          <p:nvPr/>
        </p:nvSpPr>
        <p:spPr bwMode="auto">
          <a:xfrm>
            <a:off x="1660373" y="4687145"/>
            <a:ext cx="502920" cy="231959"/>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54F7D41E-022E-986C-3EF4-51AD2624BDA0}"/>
              </a:ext>
            </a:extLst>
          </p:cNvPr>
          <p:cNvSpPr txBox="1"/>
          <p:nvPr/>
        </p:nvSpPr>
        <p:spPr>
          <a:xfrm>
            <a:off x="1183717" y="5060765"/>
            <a:ext cx="145623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Event Streaming</a:t>
            </a:r>
          </a:p>
        </p:txBody>
      </p:sp>
      <p:pic>
        <p:nvPicPr>
          <p:cNvPr id="30" name="Picture 29" descr="Icon of box representing Models">
            <a:extLst>
              <a:ext uri="{FF2B5EF4-FFF2-40B4-BE49-F238E27FC236}">
                <a16:creationId xmlns:a16="http://schemas.microsoft.com/office/drawing/2014/main" id="{78F102E9-7CA8-FB26-CE70-98986480527F}"/>
              </a:ext>
            </a:extLst>
          </p:cNvPr>
          <p:cNvPicPr>
            <a:picLocks noChangeAspect="1"/>
          </p:cNvPicPr>
          <p:nvPr/>
        </p:nvPicPr>
        <p:blipFill>
          <a:blip r:embed="rId6"/>
          <a:stretch>
            <a:fillRect/>
          </a:stretch>
        </p:blipFill>
        <p:spPr>
          <a:xfrm>
            <a:off x="1689583" y="5741722"/>
            <a:ext cx="444500" cy="495300"/>
          </a:xfrm>
          <a:prstGeom prst="rect">
            <a:avLst/>
          </a:prstGeom>
        </p:spPr>
      </p:pic>
      <p:sp>
        <p:nvSpPr>
          <p:cNvPr id="21" name="TextBox 20">
            <a:extLst>
              <a:ext uri="{FF2B5EF4-FFF2-40B4-BE49-F238E27FC236}">
                <a16:creationId xmlns:a16="http://schemas.microsoft.com/office/drawing/2014/main" id="{08AB97A5-927E-10E2-CAB2-DE5CD9CBF770}"/>
              </a:ext>
            </a:extLst>
          </p:cNvPr>
          <p:cNvSpPr txBox="1"/>
          <p:nvPr/>
        </p:nvSpPr>
        <p:spPr>
          <a:xfrm>
            <a:off x="1452573" y="6335301"/>
            <a:ext cx="91852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ML Model</a:t>
            </a:r>
          </a:p>
        </p:txBody>
      </p:sp>
      <p:sp>
        <p:nvSpPr>
          <p:cNvPr id="54" name="TextBox 53">
            <a:extLst>
              <a:ext uri="{FF2B5EF4-FFF2-40B4-BE49-F238E27FC236}">
                <a16:creationId xmlns:a16="http://schemas.microsoft.com/office/drawing/2014/main" id="{42B10CF6-14EF-7249-B2C8-701A5A3F71E8}"/>
              </a:ext>
            </a:extLst>
          </p:cNvPr>
          <p:cNvSpPr txBox="1"/>
          <p:nvPr/>
        </p:nvSpPr>
        <p:spPr>
          <a:xfrm>
            <a:off x="4171610" y="1295340"/>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Ingestion</a:t>
            </a:r>
          </a:p>
        </p:txBody>
      </p:sp>
      <p:pic>
        <p:nvPicPr>
          <p:cNvPr id="47" name="Picture 46" descr="Icon representing connection">
            <a:extLst>
              <a:ext uri="{FF2B5EF4-FFF2-40B4-BE49-F238E27FC236}">
                <a16:creationId xmlns:a16="http://schemas.microsoft.com/office/drawing/2014/main" id="{2A3159FA-90BD-1C64-3593-AEDD8F8431B6}"/>
              </a:ext>
            </a:extLst>
          </p:cNvPr>
          <p:cNvPicPr>
            <a:picLocks noChangeAspect="1"/>
          </p:cNvPicPr>
          <p:nvPr/>
        </p:nvPicPr>
        <p:blipFill>
          <a:blip r:embed="rId7"/>
          <a:stretch>
            <a:fillRect/>
          </a:stretch>
        </p:blipFill>
        <p:spPr>
          <a:xfrm>
            <a:off x="4562141" y="1916596"/>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18591" y="2535146"/>
            <a:ext cx="12808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CI &amp; Shortcuts</a:t>
            </a:r>
          </a:p>
        </p:txBody>
      </p:sp>
      <p:pic>
        <p:nvPicPr>
          <p:cNvPr id="39" name="Picture 38" descr="Icon representing organizing data with a computer">
            <a:extLst>
              <a:ext uri="{FF2B5EF4-FFF2-40B4-BE49-F238E27FC236}">
                <a16:creationId xmlns:a16="http://schemas.microsoft.com/office/drawing/2014/main" id="{836A66F7-D5B8-8E42-6419-6E6A8943D696}"/>
              </a:ext>
            </a:extLst>
          </p:cNvPr>
          <p:cNvPicPr>
            <a:picLocks noChangeAspect="1"/>
          </p:cNvPicPr>
          <p:nvPr/>
        </p:nvPicPr>
        <p:blipFill>
          <a:blip r:embed="rId8"/>
          <a:stretch>
            <a:fillRect/>
          </a:stretch>
        </p:blipFill>
        <p:spPr>
          <a:xfrm>
            <a:off x="4561913" y="3185075"/>
            <a:ext cx="406400" cy="431800"/>
          </a:xfrm>
          <a:prstGeom prst="rect">
            <a:avLst/>
          </a:prstGeom>
        </p:spPr>
      </p:pic>
      <p:sp>
        <p:nvSpPr>
          <p:cNvPr id="27" name="TextBox 26">
            <a:extLst>
              <a:ext uri="{FF2B5EF4-FFF2-40B4-BE49-F238E27FC236}">
                <a16:creationId xmlns:a16="http://schemas.microsoft.com/office/drawing/2014/main" id="{0A0F888C-997E-C583-2792-8B93E878A0FA}"/>
              </a:ext>
            </a:extLst>
          </p:cNvPr>
          <p:cNvSpPr txBox="1"/>
          <p:nvPr/>
        </p:nvSpPr>
        <p:spPr>
          <a:xfrm>
            <a:off x="4103229" y="3764042"/>
            <a:ext cx="1323769"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 &amp; Dataflows</a:t>
            </a:r>
          </a:p>
        </p:txBody>
      </p:sp>
      <p:cxnSp>
        <p:nvCxnSpPr>
          <p:cNvPr id="89" name="Straight Arrow Connector 88" descr="A arrow connecting Lakehouses &amp; Data Warehouses to CI &amp; Shortcuts">
            <a:extLst>
              <a:ext uri="{FF2B5EF4-FFF2-40B4-BE49-F238E27FC236}">
                <a16:creationId xmlns:a16="http://schemas.microsoft.com/office/drawing/2014/main" id="{F21FBE13-5B77-8ED4-B49F-82C0A97A583D}"/>
              </a:ext>
            </a:extLst>
          </p:cNvPr>
          <p:cNvCxnSpPr/>
          <p:nvPr/>
        </p:nvCxnSpPr>
        <p:spPr>
          <a:xfrm>
            <a:off x="3030876" y="2660686"/>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descr="A arrow connecting Structured / Unstructured to Pipelines &amp; Dataflows">
            <a:extLst>
              <a:ext uri="{FF2B5EF4-FFF2-40B4-BE49-F238E27FC236}">
                <a16:creationId xmlns:a16="http://schemas.microsoft.com/office/drawing/2014/main" id="{991706E4-79E8-081B-23B2-95F8C76B66E2}"/>
              </a:ext>
            </a:extLst>
          </p:cNvPr>
          <p:cNvCxnSpPr>
            <a:cxnSpLocks/>
          </p:cNvCxnSpPr>
          <p:nvPr/>
        </p:nvCxnSpPr>
        <p:spPr>
          <a:xfrm>
            <a:off x="3030876" y="398967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DEFEAD-BA69-D0E8-0685-29473B7E9FAE}"/>
              </a:ext>
            </a:extLst>
          </p:cNvPr>
          <p:cNvSpPr txBox="1"/>
          <p:nvPr/>
        </p:nvSpPr>
        <p:spPr>
          <a:xfrm>
            <a:off x="7249143" y="1312207"/>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Store</a:t>
            </a:r>
          </a:p>
        </p:txBody>
      </p:sp>
      <p:sp>
        <p:nvSpPr>
          <p:cNvPr id="45" name="Database_EFC7" descr="Icon of a cylinder representing a data base">
            <a:extLst>
              <a:ext uri="{FF2B5EF4-FFF2-40B4-BE49-F238E27FC236}">
                <a16:creationId xmlns:a16="http://schemas.microsoft.com/office/drawing/2014/main" id="{3147B4C0-8D08-1476-81A6-F4529303C022}"/>
              </a:ext>
            </a:extLst>
          </p:cNvPr>
          <p:cNvSpPr>
            <a:spLocks noChangeAspect="1" noEditPoints="1"/>
          </p:cNvSpPr>
          <p:nvPr/>
        </p:nvSpPr>
        <p:spPr bwMode="auto">
          <a:xfrm>
            <a:off x="7404826" y="1916596"/>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FC71AD0A-325C-87F8-6492-28874F313711}"/>
              </a:ext>
            </a:extLst>
          </p:cNvPr>
          <p:cNvSpPr txBox="1"/>
          <p:nvPr/>
        </p:nvSpPr>
        <p:spPr>
          <a:xfrm>
            <a:off x="7152738" y="2535146"/>
            <a:ext cx="82073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Kusto DB</a:t>
            </a:r>
          </a:p>
        </p:txBody>
      </p:sp>
      <p:grpSp>
        <p:nvGrpSpPr>
          <p:cNvPr id="24" name="Group 23" descr="A arrow connecting CI &amp; Shortcuts, Pipelines &amp; Dataflows, Event Streaming and ML Model to Kusto DB">
            <a:extLst>
              <a:ext uri="{FF2B5EF4-FFF2-40B4-BE49-F238E27FC236}">
                <a16:creationId xmlns:a16="http://schemas.microsoft.com/office/drawing/2014/main" id="{179C41A6-2FEB-CBB7-B736-125E94124949}"/>
              </a:ext>
            </a:extLst>
          </p:cNvPr>
          <p:cNvGrpSpPr/>
          <p:nvPr/>
        </p:nvGrpSpPr>
        <p:grpSpPr>
          <a:xfrm>
            <a:off x="3030876" y="2658256"/>
            <a:ext cx="3732369" cy="3800155"/>
            <a:chOff x="3030876" y="2658256"/>
            <a:chExt cx="3732369" cy="3800155"/>
          </a:xfrm>
        </p:grpSpPr>
        <p:cxnSp>
          <p:nvCxnSpPr>
            <p:cNvPr id="92" name="Elbow Connector 91">
              <a:extLst>
                <a:ext uri="{FF2B5EF4-FFF2-40B4-BE49-F238E27FC236}">
                  <a16:creationId xmlns:a16="http://schemas.microsoft.com/office/drawing/2014/main" id="{5D5CD409-E26E-E7D4-0682-BC9113AEDC17}"/>
                </a:ext>
              </a:extLst>
            </p:cNvPr>
            <p:cNvCxnSpPr/>
            <p:nvPr/>
          </p:nvCxnSpPr>
          <p:spPr>
            <a:xfrm flipV="1">
              <a:off x="3030876" y="2660686"/>
              <a:ext cx="3732369" cy="2523311"/>
            </a:xfrm>
            <a:prstGeom prst="bentConnector3">
              <a:avLst>
                <a:gd name="adj1" fmla="val 8167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23878148-B9DD-DAD7-251C-C88596968A0A}"/>
                </a:ext>
              </a:extLst>
            </p:cNvPr>
            <p:cNvCxnSpPr>
              <a:cxnSpLocks/>
            </p:cNvCxnSpPr>
            <p:nvPr/>
          </p:nvCxnSpPr>
          <p:spPr>
            <a:xfrm flipV="1">
              <a:off x="3030876" y="5183997"/>
              <a:ext cx="2994331" cy="1274414"/>
            </a:xfrm>
            <a:prstGeom prst="bentConnector3">
              <a:avLst>
                <a:gd name="adj1" fmla="val 101787"/>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87FDCC-5189-D86F-88B0-38873D620C78}"/>
                </a:ext>
              </a:extLst>
            </p:cNvPr>
            <p:cNvCxnSpPr/>
            <p:nvPr/>
          </p:nvCxnSpPr>
          <p:spPr>
            <a:xfrm>
              <a:off x="5581650" y="2658256"/>
              <a:ext cx="113347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0A882D-1BDA-05DF-1933-71DC2A8A6D0B}"/>
                </a:ext>
              </a:extLst>
            </p:cNvPr>
            <p:cNvCxnSpPr>
              <a:cxnSpLocks/>
            </p:cNvCxnSpPr>
            <p:nvPr/>
          </p:nvCxnSpPr>
          <p:spPr>
            <a:xfrm>
              <a:off x="5581650" y="3989677"/>
              <a:ext cx="49212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descr="Icon of a house representing a Data Lakehouse">
            <a:extLst>
              <a:ext uri="{FF2B5EF4-FFF2-40B4-BE49-F238E27FC236}">
                <a16:creationId xmlns:a16="http://schemas.microsoft.com/office/drawing/2014/main" id="{B369BD4E-3C5A-9882-9F1B-64C45A1E65F0}"/>
              </a:ext>
            </a:extLst>
          </p:cNvPr>
          <p:cNvPicPr>
            <a:picLocks noChangeAspect="1"/>
          </p:cNvPicPr>
          <p:nvPr/>
        </p:nvPicPr>
        <p:blipFill>
          <a:blip r:embed="rId3"/>
          <a:stretch>
            <a:fillRect/>
          </a:stretch>
        </p:blipFill>
        <p:spPr>
          <a:xfrm>
            <a:off x="7014394" y="4424191"/>
            <a:ext cx="419100" cy="381000"/>
          </a:xfrm>
          <a:prstGeom prst="rect">
            <a:avLst/>
          </a:prstGeom>
        </p:spPr>
      </p:pic>
      <p:pic>
        <p:nvPicPr>
          <p:cNvPr id="40" name="Picture 39" descr="Icon of a big building representing a Data Warehouse">
            <a:extLst>
              <a:ext uri="{FF2B5EF4-FFF2-40B4-BE49-F238E27FC236}">
                <a16:creationId xmlns:a16="http://schemas.microsoft.com/office/drawing/2014/main" id="{CF6A1796-CCFB-9E6F-1A44-72E263AAF618}"/>
              </a:ext>
            </a:extLst>
          </p:cNvPr>
          <p:cNvPicPr>
            <a:picLocks noChangeAspect="1"/>
          </p:cNvPicPr>
          <p:nvPr/>
        </p:nvPicPr>
        <p:blipFill>
          <a:blip r:embed="rId4"/>
          <a:stretch>
            <a:fillRect/>
          </a:stretch>
        </p:blipFill>
        <p:spPr>
          <a:xfrm>
            <a:off x="7560096" y="4462291"/>
            <a:ext cx="533400" cy="342900"/>
          </a:xfrm>
          <a:prstGeom prst="rect">
            <a:avLst/>
          </a:prstGeom>
        </p:spPr>
      </p:pic>
      <p:sp>
        <p:nvSpPr>
          <p:cNvPr id="87" name="TextBox 86">
            <a:extLst>
              <a:ext uri="{FF2B5EF4-FFF2-40B4-BE49-F238E27FC236}">
                <a16:creationId xmlns:a16="http://schemas.microsoft.com/office/drawing/2014/main" id="{36F7FE75-BD70-D573-96AE-837721EA96F6}"/>
              </a:ext>
            </a:extLst>
          </p:cNvPr>
          <p:cNvSpPr txBox="1"/>
          <p:nvPr/>
        </p:nvSpPr>
        <p:spPr>
          <a:xfrm>
            <a:off x="6752570" y="5009332"/>
            <a:ext cx="15997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Mirror</a:t>
            </a:r>
          </a:p>
        </p:txBody>
      </p:sp>
      <p:sp>
        <p:nvSpPr>
          <p:cNvPr id="28" name="TextBox 27">
            <a:extLst>
              <a:ext uri="{FF2B5EF4-FFF2-40B4-BE49-F238E27FC236}">
                <a16:creationId xmlns:a16="http://schemas.microsoft.com/office/drawing/2014/main" id="{0FEF4BFE-AC86-F19F-2870-7E3E8FA73EF2}"/>
              </a:ext>
            </a:extLst>
          </p:cNvPr>
          <p:cNvSpPr txBox="1"/>
          <p:nvPr/>
        </p:nvSpPr>
        <p:spPr>
          <a:xfrm>
            <a:off x="6763245" y="5322181"/>
            <a:ext cx="159972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Lakehouse &amp; Data Warehouse</a:t>
            </a:r>
          </a:p>
        </p:txBody>
      </p:sp>
      <p:cxnSp>
        <p:nvCxnSpPr>
          <p:cNvPr id="135" name="Straight Arrow Connector 134" descr="A arrow connecting Kusto DB to Lakehouses &amp; Data Warehouses">
            <a:extLst>
              <a:ext uri="{FF2B5EF4-FFF2-40B4-BE49-F238E27FC236}">
                <a16:creationId xmlns:a16="http://schemas.microsoft.com/office/drawing/2014/main" id="{78867A9F-8C41-D3C5-4829-F53323AA367A}"/>
              </a:ext>
            </a:extLst>
          </p:cNvPr>
          <p:cNvCxnSpPr>
            <a:cxnSpLocks/>
          </p:cNvCxnSpPr>
          <p:nvPr/>
        </p:nvCxnSpPr>
        <p:spPr>
          <a:xfrm>
            <a:off x="7560096" y="2987648"/>
            <a:ext cx="0" cy="1158844"/>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637BE10-1D95-27A5-DED6-303FB30BD806}"/>
              </a:ext>
            </a:extLst>
          </p:cNvPr>
          <p:cNvSpPr txBox="1"/>
          <p:nvPr/>
        </p:nvSpPr>
        <p:spPr>
          <a:xfrm>
            <a:off x="9966353" y="1312207"/>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Expose</a:t>
            </a:r>
          </a:p>
        </p:txBody>
      </p:sp>
      <p:pic>
        <p:nvPicPr>
          <p:cNvPr id="49" name="Picture 48" descr="Power BI Logo">
            <a:extLst>
              <a:ext uri="{FF2B5EF4-FFF2-40B4-BE49-F238E27FC236}">
                <a16:creationId xmlns:a16="http://schemas.microsoft.com/office/drawing/2014/main" id="{1C54F96A-F190-FCEA-B4C3-ACF4849A4E32}"/>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10122994" y="1949342"/>
            <a:ext cx="509731" cy="509731"/>
          </a:xfrm>
          <a:prstGeom prst="rect">
            <a:avLst/>
          </a:prstGeom>
        </p:spPr>
      </p:pic>
      <p:sp>
        <p:nvSpPr>
          <p:cNvPr id="50" name="TextBox 49">
            <a:extLst>
              <a:ext uri="{FF2B5EF4-FFF2-40B4-BE49-F238E27FC236}">
                <a16:creationId xmlns:a16="http://schemas.microsoft.com/office/drawing/2014/main" id="{BC899422-C7DF-EF18-4A96-F74D2163E948}"/>
              </a:ext>
            </a:extLst>
          </p:cNvPr>
          <p:cNvSpPr txBox="1"/>
          <p:nvPr/>
        </p:nvSpPr>
        <p:spPr>
          <a:xfrm>
            <a:off x="9474345" y="2535146"/>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328784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85E59FBE-ABF6-E549-0588-22C034989C34}"/>
              </a:ext>
            </a:extLst>
          </p:cNvPr>
          <p:cNvSpPr txBox="1"/>
          <p:nvPr/>
        </p:nvSpPr>
        <p:spPr>
          <a:xfrm>
            <a:off x="9870068" y="3764042"/>
            <a:ext cx="11174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Kusto Query</a:t>
            </a:r>
          </a:p>
        </p:txBody>
      </p:sp>
      <p:pic>
        <p:nvPicPr>
          <p:cNvPr id="46" name="Picture 45" descr="Icon of a notebook">
            <a:extLst>
              <a:ext uri="{FF2B5EF4-FFF2-40B4-BE49-F238E27FC236}">
                <a16:creationId xmlns:a16="http://schemas.microsoft.com/office/drawing/2014/main" id="{39320F32-2022-9C82-9C17-35B9AAE8E5D4}"/>
              </a:ext>
            </a:extLst>
          </p:cNvPr>
          <p:cNvPicPr>
            <a:picLocks noChangeAspect="1"/>
          </p:cNvPicPr>
          <p:nvPr/>
        </p:nvPicPr>
        <p:blipFill>
          <a:blip r:embed="rId10"/>
          <a:stretch>
            <a:fillRect/>
          </a:stretch>
        </p:blipFill>
        <p:spPr>
          <a:xfrm>
            <a:off x="10249043" y="4635775"/>
            <a:ext cx="279400" cy="342900"/>
          </a:xfrm>
          <a:prstGeom prst="rect">
            <a:avLst/>
          </a:prstGeom>
        </p:spPr>
      </p:pic>
      <p:sp>
        <p:nvSpPr>
          <p:cNvPr id="23" name="TextBox 22">
            <a:extLst>
              <a:ext uri="{FF2B5EF4-FFF2-40B4-BE49-F238E27FC236}">
                <a16:creationId xmlns:a16="http://schemas.microsoft.com/office/drawing/2014/main" id="{6C6377A7-B569-777A-732F-4F426EB69B2E}"/>
              </a:ext>
            </a:extLst>
          </p:cNvPr>
          <p:cNvSpPr txBox="1"/>
          <p:nvPr/>
        </p:nvSpPr>
        <p:spPr>
          <a:xfrm>
            <a:off x="9932688" y="5060765"/>
            <a:ext cx="91210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Notebook</a:t>
            </a:r>
          </a:p>
        </p:txBody>
      </p:sp>
      <p:grpSp>
        <p:nvGrpSpPr>
          <p:cNvPr id="26" name="Group 25" descr="A arrow connecting Kusto DB to PBI, Kusto Query and Notebook">
            <a:extLst>
              <a:ext uri="{FF2B5EF4-FFF2-40B4-BE49-F238E27FC236}">
                <a16:creationId xmlns:a16="http://schemas.microsoft.com/office/drawing/2014/main" id="{BB3875A1-DD9D-E658-F66A-B6A3FC082AB7}"/>
              </a:ext>
            </a:extLst>
          </p:cNvPr>
          <p:cNvGrpSpPr/>
          <p:nvPr/>
        </p:nvGrpSpPr>
        <p:grpSpPr>
          <a:xfrm>
            <a:off x="8256760" y="2658256"/>
            <a:ext cx="1394234" cy="2525619"/>
            <a:chOff x="8256760" y="2658256"/>
            <a:chExt cx="1394234" cy="2525619"/>
          </a:xfrm>
        </p:grpSpPr>
        <p:cxnSp>
          <p:nvCxnSpPr>
            <p:cNvPr id="146" name="Elbow Connector 145">
              <a:extLst>
                <a:ext uri="{FF2B5EF4-FFF2-40B4-BE49-F238E27FC236}">
                  <a16:creationId xmlns:a16="http://schemas.microsoft.com/office/drawing/2014/main" id="{8C834D35-DA9B-6C0B-3A6A-1C4A6EE8B881}"/>
                </a:ext>
              </a:extLst>
            </p:cNvPr>
            <p:cNvCxnSpPr/>
            <p:nvPr/>
          </p:nvCxnSpPr>
          <p:spPr>
            <a:xfrm>
              <a:off x="8256760" y="2658256"/>
              <a:ext cx="1394234" cy="1228896"/>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a:extLst>
                <a:ext uri="{FF2B5EF4-FFF2-40B4-BE49-F238E27FC236}">
                  <a16:creationId xmlns:a16="http://schemas.microsoft.com/office/drawing/2014/main" id="{E43EE60D-DED5-6DF2-4EFA-6C47F41D10BB}"/>
                </a:ext>
              </a:extLst>
            </p:cNvPr>
            <p:cNvCxnSpPr>
              <a:cxnSpLocks/>
            </p:cNvCxnSpPr>
            <p:nvPr/>
          </p:nvCxnSpPr>
          <p:spPr>
            <a:xfrm rot="16200000" flipH="1">
              <a:off x="8640160" y="4200867"/>
              <a:ext cx="1296724" cy="669292"/>
            </a:xfrm>
            <a:prstGeom prst="bentConnector3">
              <a:avLst>
                <a:gd name="adj1" fmla="val 100269"/>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BACCE3C-6C09-C5EE-88D9-ACCA58ED7678}"/>
                </a:ext>
              </a:extLst>
            </p:cNvPr>
            <p:cNvCxnSpPr/>
            <p:nvPr/>
          </p:nvCxnSpPr>
          <p:spPr>
            <a:xfrm>
              <a:off x="8953876" y="2658256"/>
              <a:ext cx="69711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7383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D8B0-F2EE-6944-DB36-EEAD4F8354AD}"/>
              </a:ext>
            </a:extLst>
          </p:cNvPr>
          <p:cNvSpPr>
            <a:spLocks noGrp="1"/>
          </p:cNvSpPr>
          <p:nvPr>
            <p:ph type="title"/>
          </p:nvPr>
        </p:nvSpPr>
        <p:spPr/>
        <p:txBody>
          <a:bodyPr/>
          <a:lstStyle/>
          <a:p>
            <a:r>
              <a:rPr lang="en-US" dirty="0"/>
              <a:t>Module 0 – Introduction &amp; Setup</a:t>
            </a:r>
          </a:p>
        </p:txBody>
      </p:sp>
      <p:sp>
        <p:nvSpPr>
          <p:cNvPr id="3" name="Content Placeholder 2">
            <a:extLst>
              <a:ext uri="{FF2B5EF4-FFF2-40B4-BE49-F238E27FC236}">
                <a16:creationId xmlns:a16="http://schemas.microsoft.com/office/drawing/2014/main" id="{42B1EF92-9260-59E0-B195-58301FF02AE6}"/>
              </a:ext>
            </a:extLst>
          </p:cNvPr>
          <p:cNvSpPr>
            <a:spLocks noGrp="1"/>
          </p:cNvSpPr>
          <p:nvPr>
            <p:ph sz="quarter" idx="10"/>
          </p:nvPr>
        </p:nvSpPr>
        <p:spPr>
          <a:xfrm>
            <a:off x="584200" y="1435100"/>
            <a:ext cx="11018838" cy="4333494"/>
          </a:xfrm>
        </p:spPr>
        <p:txBody>
          <a:bodyPr/>
          <a:lstStyle/>
          <a:p>
            <a:pPr marL="0" indent="0">
              <a:buNone/>
            </a:pPr>
            <a:r>
              <a:rPr lang="en-US" dirty="0"/>
              <a:t>Goals: Understand the solution and deploy the stock price application.</a:t>
            </a:r>
          </a:p>
          <a:p>
            <a:pPr marL="0" indent="0">
              <a:buNone/>
            </a:pPr>
            <a:r>
              <a:rPr lang="en-US" dirty="0"/>
              <a:t>Choice: Decide to deploy the application as an Azure container or run in a </a:t>
            </a:r>
            <a:r>
              <a:rPr lang="en-US" dirty="0" err="1"/>
              <a:t>Jupyter</a:t>
            </a:r>
            <a:r>
              <a:rPr lang="en-US" dirty="0"/>
              <a:t> notebook.</a:t>
            </a:r>
          </a:p>
          <a:p>
            <a:pPr lvl="1"/>
            <a:r>
              <a:rPr lang="en-US" dirty="0"/>
              <a:t>In general, we recommend deploying as an Azure container if possible. </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A3F02062-ABB5-E203-35E1-6992FB0C6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2439" y="4127893"/>
            <a:ext cx="8611043" cy="2343270"/>
          </a:xfrm>
          <a:prstGeom prst="rect">
            <a:avLst/>
          </a:prstGeom>
        </p:spPr>
      </p:pic>
    </p:spTree>
    <p:extLst>
      <p:ext uri="{BB962C8B-B14F-4D97-AF65-F5344CB8AC3E}">
        <p14:creationId xmlns:p14="http://schemas.microsoft.com/office/powerpoint/2010/main" val="36426851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D44B-0EA6-1058-A88A-05D574773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27583-3F3A-12C3-21FB-3A035994E9B5}"/>
              </a:ext>
            </a:extLst>
          </p:cNvPr>
          <p:cNvSpPr>
            <a:spLocks noGrp="1"/>
          </p:cNvSpPr>
          <p:nvPr>
            <p:ph type="title"/>
          </p:nvPr>
        </p:nvSpPr>
        <p:spPr/>
        <p:txBody>
          <a:bodyPr/>
          <a:lstStyle/>
          <a:p>
            <a:r>
              <a:rPr lang="en-US" dirty="0"/>
              <a:t>Module 1 – KQL Database Setup</a:t>
            </a:r>
          </a:p>
        </p:txBody>
      </p:sp>
      <p:sp>
        <p:nvSpPr>
          <p:cNvPr id="3" name="Content Placeholder 2">
            <a:extLst>
              <a:ext uri="{FF2B5EF4-FFF2-40B4-BE49-F238E27FC236}">
                <a16:creationId xmlns:a16="http://schemas.microsoft.com/office/drawing/2014/main" id="{EAFA3CB8-3E7F-7F5C-C2A1-738BC23F8CBD}"/>
              </a:ext>
            </a:extLst>
          </p:cNvPr>
          <p:cNvSpPr>
            <a:spLocks noGrp="1"/>
          </p:cNvSpPr>
          <p:nvPr>
            <p:ph sz="quarter" idx="10"/>
          </p:nvPr>
        </p:nvSpPr>
        <p:spPr>
          <a:xfrm>
            <a:off x="584200" y="1435100"/>
            <a:ext cx="11018838" cy="4998291"/>
          </a:xfrm>
        </p:spPr>
        <p:txBody>
          <a:bodyPr/>
          <a:lstStyle/>
          <a:p>
            <a:pPr marL="0" indent="0">
              <a:buNone/>
            </a:pPr>
            <a:r>
              <a:rPr lang="en-US" dirty="0"/>
              <a:t>Goals: Create and configure a KQL database to ingest data</a:t>
            </a:r>
          </a:p>
          <a:p>
            <a:pPr marL="0" indent="0">
              <a:buNone/>
            </a:pPr>
            <a:r>
              <a:rPr lang="en-US" dirty="0"/>
              <a:t>With data being fed to the </a:t>
            </a:r>
            <a:r>
              <a:rPr lang="en-US" dirty="0" err="1"/>
              <a:t>Eventstream</a:t>
            </a:r>
            <a:r>
              <a:rPr lang="en-US" dirty="0"/>
              <a:t>, this module focuses on creating and KQL database as a data sink.</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BB3985AD-6DBD-CAA9-9770-5B21F1A93F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5323" y="2997968"/>
            <a:ext cx="7561943" cy="35508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68751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DA4C5-2218-AC03-D64D-793545085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4550E-D094-BB1D-63E3-CB7E79130330}"/>
              </a:ext>
            </a:extLst>
          </p:cNvPr>
          <p:cNvSpPr>
            <a:spLocks noGrp="1"/>
          </p:cNvSpPr>
          <p:nvPr>
            <p:ph type="title"/>
          </p:nvPr>
        </p:nvSpPr>
        <p:spPr/>
        <p:txBody>
          <a:bodyPr/>
          <a:lstStyle/>
          <a:p>
            <a:r>
              <a:rPr lang="en-US" dirty="0"/>
              <a:t>Module 2 – KQL </a:t>
            </a:r>
            <a:r>
              <a:rPr lang="en-US" dirty="0" err="1"/>
              <a:t>Querysets</a:t>
            </a:r>
            <a:endParaRPr lang="en-US" dirty="0"/>
          </a:p>
        </p:txBody>
      </p:sp>
      <p:sp>
        <p:nvSpPr>
          <p:cNvPr id="3" name="Content Placeholder 2">
            <a:extLst>
              <a:ext uri="{FF2B5EF4-FFF2-40B4-BE49-F238E27FC236}">
                <a16:creationId xmlns:a16="http://schemas.microsoft.com/office/drawing/2014/main" id="{50ECBFA1-FA64-2176-618B-736A54FACDF6}"/>
              </a:ext>
            </a:extLst>
          </p:cNvPr>
          <p:cNvSpPr>
            <a:spLocks noGrp="1"/>
          </p:cNvSpPr>
          <p:nvPr>
            <p:ph sz="quarter" idx="10"/>
          </p:nvPr>
        </p:nvSpPr>
        <p:spPr>
          <a:xfrm>
            <a:off x="584200" y="1435100"/>
            <a:ext cx="11018838" cy="430887"/>
          </a:xfrm>
        </p:spPr>
        <p:txBody>
          <a:bodyPr/>
          <a:lstStyle/>
          <a:p>
            <a:pPr marL="0" indent="0">
              <a:buNone/>
            </a:pPr>
            <a:r>
              <a:rPr lang="en-US" dirty="0"/>
              <a:t>Goals: Interact with the underlying data via KQL queries</a:t>
            </a:r>
          </a:p>
        </p:txBody>
      </p:sp>
      <p:pic>
        <p:nvPicPr>
          <p:cNvPr id="6" name="Picture 5">
            <a:extLst>
              <a:ext uri="{FF2B5EF4-FFF2-40B4-BE49-F238E27FC236}">
                <a16:creationId xmlns:a16="http://schemas.microsoft.com/office/drawing/2014/main" id="{C0099052-47D6-CEEE-9D41-CB8F690B80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0927" y="2261078"/>
            <a:ext cx="7269172" cy="4204253"/>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80AF2D14-CEE3-02EB-DBF9-DF87E5B387CA}"/>
              </a:ext>
            </a:extLst>
          </p:cNvPr>
          <p:cNvSpPr txBox="1">
            <a:spLocks/>
          </p:cNvSpPr>
          <p:nvPr/>
        </p:nvSpPr>
        <p:spPr>
          <a:xfrm>
            <a:off x="584201" y="2153661"/>
            <a:ext cx="3884038"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Begin writing queries to summarize data using Kusto Query Language. Similar to T-SQL, KQL is designed for data exploration and summarization. </a:t>
            </a:r>
          </a:p>
        </p:txBody>
      </p:sp>
    </p:spTree>
    <p:extLst>
      <p:ext uri="{BB962C8B-B14F-4D97-AF65-F5344CB8AC3E}">
        <p14:creationId xmlns:p14="http://schemas.microsoft.com/office/powerpoint/2010/main" val="4395168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28BF2-91F5-E0C3-2D98-67FFBF9A3B0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86146BA-3218-2846-941D-3F696BAAB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024" y="457200"/>
            <a:ext cx="5362643" cy="203306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2D50C468-2086-D47F-2E8C-0A73E8D554CB}"/>
              </a:ext>
            </a:extLst>
          </p:cNvPr>
          <p:cNvSpPr>
            <a:spLocks noGrp="1"/>
          </p:cNvSpPr>
          <p:nvPr>
            <p:ph type="title"/>
          </p:nvPr>
        </p:nvSpPr>
        <p:spPr>
          <a:xfrm>
            <a:off x="588263" y="457200"/>
            <a:ext cx="5592043" cy="553998"/>
          </a:xfrm>
        </p:spPr>
        <p:txBody>
          <a:bodyPr/>
          <a:lstStyle/>
          <a:p>
            <a:r>
              <a:rPr lang="en-US" dirty="0"/>
              <a:t>Module 3 – Reports in Power BI</a:t>
            </a:r>
          </a:p>
        </p:txBody>
      </p:sp>
      <p:sp>
        <p:nvSpPr>
          <p:cNvPr id="3" name="Content Placeholder 2">
            <a:extLst>
              <a:ext uri="{FF2B5EF4-FFF2-40B4-BE49-F238E27FC236}">
                <a16:creationId xmlns:a16="http://schemas.microsoft.com/office/drawing/2014/main" id="{439CE33C-7607-8C83-A7F0-4739B3E15EB9}"/>
              </a:ext>
            </a:extLst>
          </p:cNvPr>
          <p:cNvSpPr>
            <a:spLocks noGrp="1"/>
          </p:cNvSpPr>
          <p:nvPr>
            <p:ph sz="quarter" idx="10"/>
          </p:nvPr>
        </p:nvSpPr>
        <p:spPr>
          <a:xfrm>
            <a:off x="584199" y="1647316"/>
            <a:ext cx="5362643" cy="1296922"/>
          </a:xfrm>
        </p:spPr>
        <p:txBody>
          <a:bodyPr/>
          <a:lstStyle/>
          <a:p>
            <a:pPr marL="0" indent="0">
              <a:buNone/>
            </a:pPr>
            <a:r>
              <a:rPr lang="en-US" dirty="0"/>
              <a:t>Goals: Build a simple report in Power BI to display real-time data. </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D99517AC-3A0B-2E41-8BF0-E36A219AA6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020" y="2816692"/>
            <a:ext cx="7040647" cy="376553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6447CA26-15F7-B5CF-A57B-5D8FE7F33C90}"/>
              </a:ext>
            </a:extLst>
          </p:cNvPr>
          <p:cNvSpPr txBox="1">
            <a:spLocks/>
          </p:cNvSpPr>
          <p:nvPr/>
        </p:nvSpPr>
        <p:spPr>
          <a:xfrm>
            <a:off x="629597" y="2756776"/>
            <a:ext cx="3884038"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KQL is the ideal engine to power fast, real-time dashboards. Using a combination of KQL summarizations and Power BI functions, compelling visuals can be created.</a:t>
            </a:r>
          </a:p>
        </p:txBody>
      </p:sp>
    </p:spTree>
    <p:extLst>
      <p:ext uri="{BB962C8B-B14F-4D97-AF65-F5344CB8AC3E}">
        <p14:creationId xmlns:p14="http://schemas.microsoft.com/office/powerpoint/2010/main" val="13060401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9495-3F90-3B19-EEDE-82F90E1407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A01A90-BA59-4E66-B733-152F06FF971A}"/>
              </a:ext>
            </a:extLst>
          </p:cNvPr>
          <p:cNvSpPr>
            <a:spLocks noGrp="1"/>
          </p:cNvSpPr>
          <p:nvPr>
            <p:ph type="title"/>
          </p:nvPr>
        </p:nvSpPr>
        <p:spPr/>
        <p:txBody>
          <a:bodyPr/>
          <a:lstStyle/>
          <a:p>
            <a:r>
              <a:rPr lang="en-US" dirty="0"/>
              <a:t>Module 4 – Data Activator</a:t>
            </a:r>
          </a:p>
        </p:txBody>
      </p:sp>
      <p:sp>
        <p:nvSpPr>
          <p:cNvPr id="3" name="Content Placeholder 2">
            <a:extLst>
              <a:ext uri="{FF2B5EF4-FFF2-40B4-BE49-F238E27FC236}">
                <a16:creationId xmlns:a16="http://schemas.microsoft.com/office/drawing/2014/main" id="{52424B61-D03B-881D-5346-68CE00E97123}"/>
              </a:ext>
            </a:extLst>
          </p:cNvPr>
          <p:cNvSpPr>
            <a:spLocks noGrp="1"/>
          </p:cNvSpPr>
          <p:nvPr>
            <p:ph sz="quarter" idx="10"/>
          </p:nvPr>
        </p:nvSpPr>
        <p:spPr>
          <a:xfrm>
            <a:off x="584200" y="1435100"/>
            <a:ext cx="11018838" cy="430887"/>
          </a:xfrm>
        </p:spPr>
        <p:txBody>
          <a:bodyPr/>
          <a:lstStyle/>
          <a:p>
            <a:pPr marL="0" indent="0">
              <a:buNone/>
            </a:pPr>
            <a:r>
              <a:rPr lang="en-US" dirty="0"/>
              <a:t>Goals: Configure alerting when prices reach certain levels.</a:t>
            </a:r>
          </a:p>
        </p:txBody>
      </p:sp>
      <p:pic>
        <p:nvPicPr>
          <p:cNvPr id="5" name="Picture 4" descr="A screenshot of a computer&#10;&#10;Description automatically generated">
            <a:extLst>
              <a:ext uri="{FF2B5EF4-FFF2-40B4-BE49-F238E27FC236}">
                <a16:creationId xmlns:a16="http://schemas.microsoft.com/office/drawing/2014/main" id="{D438F1D8-1810-D08C-D4F9-99C29FAE4A7B}"/>
              </a:ext>
            </a:extLst>
          </p:cNvPr>
          <p:cNvPicPr>
            <a:picLocks noChangeAspect="1"/>
          </p:cNvPicPr>
          <p:nvPr/>
        </p:nvPicPr>
        <p:blipFill rotWithShape="1">
          <a:blip r:embed="rId2">
            <a:extLst>
              <a:ext uri="{28A0092B-C50C-407E-A947-70E740481C1C}">
                <a14:useLocalDpi xmlns:a14="http://schemas.microsoft.com/office/drawing/2010/main" val="0"/>
              </a:ext>
            </a:extLst>
          </a:blip>
          <a:srcRect l="-107"/>
          <a:stretch/>
        </p:blipFill>
        <p:spPr>
          <a:xfrm>
            <a:off x="4072645" y="2189538"/>
            <a:ext cx="7858514" cy="437576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305B017C-BBF2-C7BB-2D92-CD51CEAFC195}"/>
              </a:ext>
            </a:extLst>
          </p:cNvPr>
          <p:cNvSpPr txBox="1">
            <a:spLocks/>
          </p:cNvSpPr>
          <p:nvPr/>
        </p:nvSpPr>
        <p:spPr>
          <a:xfrm>
            <a:off x="584199" y="2184130"/>
            <a:ext cx="3293895" cy="2954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This module will explore the configuration of Data Activator, an observability tool, to generate notifications when conditions in the underlying data are met. </a:t>
            </a:r>
          </a:p>
        </p:txBody>
      </p:sp>
    </p:spTree>
    <p:extLst>
      <p:ext uri="{BB962C8B-B14F-4D97-AF65-F5344CB8AC3E}">
        <p14:creationId xmlns:p14="http://schemas.microsoft.com/office/powerpoint/2010/main" val="1137267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Common Data Warehouse Patterns</a:t>
            </a:r>
          </a:p>
        </p:txBody>
      </p:sp>
      <p:sp>
        <p:nvSpPr>
          <p:cNvPr id="35" name="TextBox 34">
            <a:extLst>
              <a:ext uri="{FF2B5EF4-FFF2-40B4-BE49-F238E27FC236}">
                <a16:creationId xmlns:a16="http://schemas.microsoft.com/office/drawing/2014/main" id="{A551D365-F6B8-6051-9853-8CC6FB1F9E35}"/>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Data Source</a:t>
            </a:r>
          </a:p>
        </p:txBody>
      </p:sp>
      <p:pic>
        <p:nvPicPr>
          <p:cNvPr id="45" name="Picture 44" descr="Icon representing data silos">
            <a:extLst>
              <a:ext uri="{FF2B5EF4-FFF2-40B4-BE49-F238E27FC236}">
                <a16:creationId xmlns:a16="http://schemas.microsoft.com/office/drawing/2014/main" id="{8CFA652D-B181-0A1A-41F8-17A390A573D1}"/>
              </a:ext>
            </a:extLst>
          </p:cNvPr>
          <p:cNvPicPr>
            <a:picLocks noChangeAspect="1"/>
          </p:cNvPicPr>
          <p:nvPr/>
        </p:nvPicPr>
        <p:blipFill>
          <a:blip r:embed="rId3"/>
          <a:stretch>
            <a:fillRect/>
          </a:stretch>
        </p:blipFill>
        <p:spPr>
          <a:xfrm>
            <a:off x="1714983" y="2626615"/>
            <a:ext cx="393700" cy="317500"/>
          </a:xfrm>
          <a:prstGeom prst="rect">
            <a:avLst/>
          </a:prstGeom>
        </p:spPr>
      </p:pic>
      <p:sp>
        <p:nvSpPr>
          <p:cNvPr id="46" name="TextBox 45">
            <a:extLst>
              <a:ext uri="{FF2B5EF4-FFF2-40B4-BE49-F238E27FC236}">
                <a16:creationId xmlns:a16="http://schemas.microsoft.com/office/drawing/2014/main" id="{962C98EB-8AE2-3B6B-89EC-864DC372EEEA}"/>
              </a:ext>
            </a:extLst>
          </p:cNvPr>
          <p:cNvSpPr txBox="1"/>
          <p:nvPr/>
        </p:nvSpPr>
        <p:spPr>
          <a:xfrm>
            <a:off x="997433"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Shortcut Enabled</a:t>
            </a:r>
          </a:p>
        </p:txBody>
      </p:sp>
      <p:pic>
        <p:nvPicPr>
          <p:cNvPr id="40" name="Picture 39" descr="Icon representing data silos">
            <a:extLst>
              <a:ext uri="{FF2B5EF4-FFF2-40B4-BE49-F238E27FC236}">
                <a16:creationId xmlns:a16="http://schemas.microsoft.com/office/drawing/2014/main" id="{66B1343B-5164-BC3B-DC64-A59B123C7232}"/>
              </a:ext>
            </a:extLst>
          </p:cNvPr>
          <p:cNvPicPr>
            <a:picLocks noChangeAspect="1"/>
          </p:cNvPicPr>
          <p:nvPr/>
        </p:nvPicPr>
        <p:blipFill>
          <a:blip r:embed="rId3"/>
          <a:stretch>
            <a:fillRect/>
          </a:stretch>
        </p:blipFill>
        <p:spPr>
          <a:xfrm>
            <a:off x="1714983" y="4041802"/>
            <a:ext cx="393700" cy="317500"/>
          </a:xfrm>
          <a:prstGeom prst="rect">
            <a:avLst/>
          </a:prstGeom>
        </p:spPr>
      </p:pic>
      <p:sp>
        <p:nvSpPr>
          <p:cNvPr id="41" name="TextBox 40">
            <a:extLst>
              <a:ext uri="{FF2B5EF4-FFF2-40B4-BE49-F238E27FC236}">
                <a16:creationId xmlns:a16="http://schemas.microsoft.com/office/drawing/2014/main" id="{BB34C5BF-D304-C809-8202-264C3700FDC2}"/>
              </a:ext>
            </a:extLst>
          </p:cNvPr>
          <p:cNvSpPr txBox="1"/>
          <p:nvPr/>
        </p:nvSpPr>
        <p:spPr>
          <a:xfrm>
            <a:off x="997433" y="4579701"/>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47" name="TextBox 46">
            <a:extLst>
              <a:ext uri="{FF2B5EF4-FFF2-40B4-BE49-F238E27FC236}">
                <a16:creationId xmlns:a16="http://schemas.microsoft.com/office/drawing/2014/main" id="{EA114D60-6EA1-EBA4-E48D-8B7484C04729}"/>
              </a:ext>
            </a:extLst>
          </p:cNvPr>
          <p:cNvSpPr txBox="1"/>
          <p:nvPr/>
        </p:nvSpPr>
        <p:spPr>
          <a:xfrm>
            <a:off x="4171610" y="1757059"/>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Ingestion</a:t>
            </a:r>
          </a:p>
        </p:txBody>
      </p:sp>
      <p:pic>
        <p:nvPicPr>
          <p:cNvPr id="33" name="Picture 32" descr="Icon representing connection">
            <a:extLst>
              <a:ext uri="{FF2B5EF4-FFF2-40B4-BE49-F238E27FC236}">
                <a16:creationId xmlns:a16="http://schemas.microsoft.com/office/drawing/2014/main" id="{84008536-FEF2-37D9-B7D7-D8A856B9C4F1}"/>
              </a:ext>
            </a:extLst>
          </p:cNvPr>
          <p:cNvPicPr>
            <a:picLocks noChangeAspect="1"/>
          </p:cNvPicPr>
          <p:nvPr/>
        </p:nvPicPr>
        <p:blipFill>
          <a:blip r:embed="rId4"/>
          <a:stretch>
            <a:fillRect/>
          </a:stretch>
        </p:blipFill>
        <p:spPr>
          <a:xfrm>
            <a:off x="4540619" y="2626615"/>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394427" y="3152495"/>
            <a:ext cx="6860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Mounts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5"/>
          <a:stretch>
            <a:fillRect/>
          </a:stretch>
        </p:blipFill>
        <p:spPr>
          <a:xfrm>
            <a:off x="4534269" y="4039931"/>
            <a:ext cx="406400" cy="431800"/>
          </a:xfrm>
          <a:prstGeom prst="rect">
            <a:avLst/>
          </a:prstGeom>
        </p:spPr>
      </p:pic>
      <p:sp>
        <p:nvSpPr>
          <p:cNvPr id="27" name="TextBox 26">
            <a:extLst>
              <a:ext uri="{FF2B5EF4-FFF2-40B4-BE49-F238E27FC236}">
                <a16:creationId xmlns:a16="http://schemas.microsoft.com/office/drawing/2014/main" id="{1B507AC4-D3FD-203E-7EA9-BA95875DC471}"/>
              </a:ext>
            </a:extLst>
          </p:cNvPr>
          <p:cNvSpPr txBox="1"/>
          <p:nvPr/>
        </p:nvSpPr>
        <p:spPr>
          <a:xfrm>
            <a:off x="3961442" y="4579701"/>
            <a:ext cx="155205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Pipelines &amp; Dataflows</a:t>
            </a:r>
          </a:p>
        </p:txBody>
      </p:sp>
      <p:cxnSp>
        <p:nvCxnSpPr>
          <p:cNvPr id="78" name="Straight Arrow Connector 77" descr="A arrow connecting Shortcut Enabled to Mounts">
            <a:extLst>
              <a:ext uri="{FF2B5EF4-FFF2-40B4-BE49-F238E27FC236}">
                <a16:creationId xmlns:a16="http://schemas.microsoft.com/office/drawing/2014/main" id="{02C758B8-34D8-371B-8DA0-857BA3F15939}"/>
              </a:ext>
            </a:extLst>
          </p:cNvPr>
          <p:cNvCxnSpPr/>
          <p:nvPr/>
        </p:nvCxnSpPr>
        <p:spPr>
          <a:xfrm>
            <a:off x="3030876" y="3275323"/>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 arrow connecting Structured / Unstructured to Pipelines &amp; Dataflows">
            <a:extLst>
              <a:ext uri="{FF2B5EF4-FFF2-40B4-BE49-F238E27FC236}">
                <a16:creationId xmlns:a16="http://schemas.microsoft.com/office/drawing/2014/main" id="{EDDFC22A-E379-D663-F48B-B5A39FCBE81B}"/>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896B19-C628-3268-891F-664578CD54BE}"/>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Store</a:t>
            </a:r>
          </a:p>
        </p:txBody>
      </p:sp>
      <p:pic>
        <p:nvPicPr>
          <p:cNvPr id="32" name="Picture 31" descr="Icon of a big building representing a Data Warehouse">
            <a:extLst>
              <a:ext uri="{FF2B5EF4-FFF2-40B4-BE49-F238E27FC236}">
                <a16:creationId xmlns:a16="http://schemas.microsoft.com/office/drawing/2014/main" id="{4ECBBA5F-4363-55B7-FA97-B854E43C5699}"/>
              </a:ext>
            </a:extLst>
          </p:cNvPr>
          <p:cNvPicPr>
            <a:picLocks noChangeAspect="1"/>
          </p:cNvPicPr>
          <p:nvPr/>
        </p:nvPicPr>
        <p:blipFill>
          <a:blip r:embed="rId6"/>
          <a:stretch>
            <a:fillRect/>
          </a:stretch>
        </p:blipFill>
        <p:spPr>
          <a:xfrm>
            <a:off x="7287876" y="2626615"/>
            <a:ext cx="533400" cy="3429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6820048" y="3152495"/>
            <a:ext cx="148367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Data Warehouse</a:t>
            </a:r>
          </a:p>
        </p:txBody>
      </p:sp>
      <p:cxnSp>
        <p:nvCxnSpPr>
          <p:cNvPr id="84" name="Straight Arrow Connector 83" descr="A double-headed arrow connecting Data Warehouses to Procedures">
            <a:extLst>
              <a:ext uri="{FF2B5EF4-FFF2-40B4-BE49-F238E27FC236}">
                <a16:creationId xmlns:a16="http://schemas.microsoft.com/office/drawing/2014/main" id="{63995D67-5FD2-F455-CEC9-20476366E67D}"/>
              </a:ext>
            </a:extLst>
          </p:cNvPr>
          <p:cNvCxnSpPr/>
          <p:nvPr/>
        </p:nvCxnSpPr>
        <p:spPr>
          <a:xfrm>
            <a:off x="7534382"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Website" descr="Icon of multiple app windows representing organized data">
            <a:extLst>
              <a:ext uri="{FF2B5EF4-FFF2-40B4-BE49-F238E27FC236}">
                <a16:creationId xmlns:a16="http://schemas.microsoft.com/office/drawing/2014/main" id="{F10F9FF6-61F4-252E-050F-B4A9BF2CA545}"/>
              </a:ext>
            </a:extLst>
          </p:cNvPr>
          <p:cNvSpPr>
            <a:spLocks noChangeAspect="1" noEditPoints="1"/>
          </p:cNvSpPr>
          <p:nvPr/>
        </p:nvSpPr>
        <p:spPr bwMode="auto">
          <a:xfrm>
            <a:off x="7325668" y="4741136"/>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BDAC59CF-CF57-5BB0-5530-8C025E5B9637}"/>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Transform</a:t>
            </a:r>
          </a:p>
        </p:txBody>
      </p:sp>
      <p:sp>
        <p:nvSpPr>
          <p:cNvPr id="22" name="TextBox 21">
            <a:extLst>
              <a:ext uri="{FF2B5EF4-FFF2-40B4-BE49-F238E27FC236}">
                <a16:creationId xmlns:a16="http://schemas.microsoft.com/office/drawing/2014/main" id="{13E6E2E6-8E86-38CB-97C1-3EBAA68786D6}"/>
              </a:ext>
            </a:extLst>
          </p:cNvPr>
          <p:cNvSpPr txBox="1"/>
          <p:nvPr/>
        </p:nvSpPr>
        <p:spPr>
          <a:xfrm>
            <a:off x="7033732" y="5691040"/>
            <a:ext cx="10013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Procedures</a:t>
            </a:r>
          </a:p>
        </p:txBody>
      </p:sp>
      <p:grpSp>
        <p:nvGrpSpPr>
          <p:cNvPr id="11" name="Group 10" descr="A arrow connecting Mounts and Pipelines &amp; Dataflows to Data Warehouses">
            <a:extLst>
              <a:ext uri="{FF2B5EF4-FFF2-40B4-BE49-F238E27FC236}">
                <a16:creationId xmlns:a16="http://schemas.microsoft.com/office/drawing/2014/main" id="{13293C82-BC27-1888-1DA9-418646D667B9}"/>
              </a:ext>
            </a:extLst>
          </p:cNvPr>
          <p:cNvGrpSpPr/>
          <p:nvPr/>
        </p:nvGrpSpPr>
        <p:grpSpPr>
          <a:xfrm>
            <a:off x="5482724" y="3275323"/>
            <a:ext cx="1165983" cy="1554872"/>
            <a:chOff x="5482724" y="3275323"/>
            <a:chExt cx="1165983" cy="1554872"/>
          </a:xfrm>
        </p:grpSpPr>
        <p:cxnSp>
          <p:nvCxnSpPr>
            <p:cNvPr id="80" name="Elbow Connector 79">
              <a:extLst>
                <a:ext uri="{FF2B5EF4-FFF2-40B4-BE49-F238E27FC236}">
                  <a16:creationId xmlns:a16="http://schemas.microsoft.com/office/drawing/2014/main" id="{92AD5016-FE6C-BC80-5CEE-861DF76C2D20}"/>
                </a:ext>
              </a:extLst>
            </p:cNvPr>
            <p:cNvCxnSpPr>
              <a:cxnSpLocks/>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DB071139-E10A-E5AE-83E6-D00AEC640EE6}"/>
                </a:ext>
              </a:extLst>
            </p:cNvPr>
            <p:cNvCxnSpPr>
              <a:cxnSpLocks/>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F5F818B4-10B3-99D8-94B0-1D80EE948082}"/>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Expose</a:t>
            </a:r>
          </a:p>
        </p:txBody>
      </p:sp>
      <p:pic>
        <p:nvPicPr>
          <p:cNvPr id="65" name="Picture 64" descr="Power BI Logo">
            <a:extLst>
              <a:ext uri="{FF2B5EF4-FFF2-40B4-BE49-F238E27FC236}">
                <a16:creationId xmlns:a16="http://schemas.microsoft.com/office/drawing/2014/main" id="{07D5C99D-CD0F-ABAC-DAEA-F36272DCFD66}"/>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77" name="TextBox 76">
            <a:extLst>
              <a:ext uri="{FF2B5EF4-FFF2-40B4-BE49-F238E27FC236}">
                <a16:creationId xmlns:a16="http://schemas.microsoft.com/office/drawing/2014/main" id="{E3C7590F-512C-855E-CF29-9F0375457621}"/>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404605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6C6377A7-B569-777A-732F-4F426EB69B2E}"/>
              </a:ext>
            </a:extLst>
          </p:cNvPr>
          <p:cNvSpPr txBox="1"/>
          <p:nvPr/>
        </p:nvSpPr>
        <p:spPr>
          <a:xfrm>
            <a:off x="9885752" y="4575107"/>
            <a:ext cx="100598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Warehouse</a:t>
            </a:r>
          </a:p>
        </p:txBody>
      </p:sp>
      <p:grpSp>
        <p:nvGrpSpPr>
          <p:cNvPr id="12" name="Group 11" descr="A arrow connecting Data Warehouses to PBI and Lake Warehouse">
            <a:extLst>
              <a:ext uri="{FF2B5EF4-FFF2-40B4-BE49-F238E27FC236}">
                <a16:creationId xmlns:a16="http://schemas.microsoft.com/office/drawing/2014/main" id="{7B952598-510C-0FE8-63CA-9D96E3EFC775}"/>
              </a:ext>
            </a:extLst>
          </p:cNvPr>
          <p:cNvGrpSpPr/>
          <p:nvPr/>
        </p:nvGrpSpPr>
        <p:grpSpPr>
          <a:xfrm>
            <a:off x="8477507" y="3152213"/>
            <a:ext cx="996837" cy="1554871"/>
            <a:chOff x="8477507" y="3152213"/>
            <a:chExt cx="996837" cy="1554871"/>
          </a:xfrm>
        </p:grpSpPr>
        <p:cxnSp>
          <p:nvCxnSpPr>
            <p:cNvPr id="82" name="Elbow Connector 81">
              <a:extLst>
                <a:ext uri="{FF2B5EF4-FFF2-40B4-BE49-F238E27FC236}">
                  <a16:creationId xmlns:a16="http://schemas.microsoft.com/office/drawing/2014/main" id="{72C77F46-D50E-ACA1-5F8B-F2DEAE64A814}"/>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72CF3BC-E9FB-AA68-B0AD-8ED26B4EBD54}"/>
                </a:ext>
              </a:extLst>
            </p:cNvPr>
            <p:cNvCxnSpPr>
              <a:cxnSpLocks/>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84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BD54FC-D5CA-CE3F-601B-8639383C675F}"/>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4505606" cy="6858000"/>
          </a:xfrm>
          <a:prstGeom prst="rect">
            <a:avLst/>
          </a:prstGeom>
        </p:spPr>
      </p:pic>
      <p:sp>
        <p:nvSpPr>
          <p:cNvPr id="6" name="Title 1">
            <a:extLst>
              <a:ext uri="{FF2B5EF4-FFF2-40B4-BE49-F238E27FC236}">
                <a16:creationId xmlns:a16="http://schemas.microsoft.com/office/drawing/2014/main" id="{1CE302C1-A7FE-8DB1-2983-30D4BE4F1B85}"/>
              </a:ext>
            </a:extLst>
          </p:cNvPr>
          <p:cNvSpPr txBox="1">
            <a:spLocks noGrp="1"/>
          </p:cNvSpPr>
          <p:nvPr>
            <p:ph type="title" idx="4294967295"/>
          </p:nvPr>
        </p:nvSpPr>
        <p:spPr>
          <a:xfrm rot="16200000">
            <a:off x="2481507" y="2452846"/>
            <a:ext cx="4765675" cy="21542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5400" b="0" i="0" u="none" strike="noStrike" kern="1200" cap="none" spc="-50" normalizeH="0" baseline="0" noProof="0">
                <a:ln w="3175">
                  <a:noFill/>
                </a:ln>
                <a:solidFill>
                  <a:srgbClr val="117865"/>
                </a:solidFill>
                <a:effectLst/>
                <a:uLnTx/>
                <a:uFillTx/>
              </a:rPr>
              <a:t>CONTENTS</a:t>
            </a:r>
          </a:p>
        </p:txBody>
      </p:sp>
      <p:sp>
        <p:nvSpPr>
          <p:cNvPr id="10" name="Text Placeholder 9">
            <a:extLst>
              <a:ext uri="{FF2B5EF4-FFF2-40B4-BE49-F238E27FC236}">
                <a16:creationId xmlns:a16="http://schemas.microsoft.com/office/drawing/2014/main" id="{CE224411-1AFC-F9D7-EB36-FFF4AD652D36}"/>
              </a:ext>
            </a:extLst>
          </p:cNvPr>
          <p:cNvSpPr>
            <a:spLocks noGrp="1"/>
          </p:cNvSpPr>
          <p:nvPr>
            <p:ph type="body" sz="quarter" idx="25"/>
          </p:nvPr>
        </p:nvSpPr>
        <p:spPr/>
        <p:txBody>
          <a:bodyPr/>
          <a:lstStyle/>
          <a:p>
            <a:r>
              <a:rPr lang="en-US">
                <a:solidFill>
                  <a:srgbClr val="117865"/>
                </a:solidFill>
              </a:rPr>
              <a:t>01</a:t>
            </a:r>
          </a:p>
        </p:txBody>
      </p:sp>
      <p:sp>
        <p:nvSpPr>
          <p:cNvPr id="3" name="Text Placeholder 2">
            <a:extLst>
              <a:ext uri="{FF2B5EF4-FFF2-40B4-BE49-F238E27FC236}">
                <a16:creationId xmlns:a16="http://schemas.microsoft.com/office/drawing/2014/main" id="{74A90A67-2892-4071-7CFB-E3C3E3E39090}"/>
              </a:ext>
            </a:extLst>
          </p:cNvPr>
          <p:cNvSpPr>
            <a:spLocks noGrp="1"/>
          </p:cNvSpPr>
          <p:nvPr>
            <p:ph type="body" sz="quarter" idx="13"/>
          </p:nvPr>
        </p:nvSpPr>
        <p:spPr>
          <a:xfrm>
            <a:off x="5223978" y="1645653"/>
            <a:ext cx="4599806" cy="276999"/>
          </a:xfrm>
        </p:spPr>
        <p:txBody>
          <a:bodyPr/>
          <a:lstStyle/>
          <a:p>
            <a:pPr marL="0" indent="0">
              <a:buNone/>
            </a:pPr>
            <a:r>
              <a:rPr lang="en-US" sz="1800" dirty="0">
                <a:solidFill>
                  <a:schemeClr val="accent6"/>
                </a:solidFill>
              </a:rPr>
              <a:t>Microsoft Fabric Overview</a:t>
            </a:r>
          </a:p>
        </p:txBody>
      </p:sp>
      <p:sp>
        <p:nvSpPr>
          <p:cNvPr id="13" name="Text Placeholder 12">
            <a:extLst>
              <a:ext uri="{FF2B5EF4-FFF2-40B4-BE49-F238E27FC236}">
                <a16:creationId xmlns:a16="http://schemas.microsoft.com/office/drawing/2014/main" id="{D552E618-E2A1-BD02-E15C-1FCCBD6C6F8E}"/>
              </a:ext>
            </a:extLst>
          </p:cNvPr>
          <p:cNvSpPr>
            <a:spLocks noGrp="1"/>
          </p:cNvSpPr>
          <p:nvPr>
            <p:ph type="body" sz="quarter" idx="31"/>
          </p:nvPr>
        </p:nvSpPr>
        <p:spPr/>
        <p:txBody>
          <a:bodyPr/>
          <a:lstStyle/>
          <a:p>
            <a:r>
              <a:rPr lang="en-US" dirty="0">
                <a:solidFill>
                  <a:srgbClr val="117865"/>
                </a:solidFill>
              </a:rPr>
              <a:t>02</a:t>
            </a:r>
          </a:p>
        </p:txBody>
      </p:sp>
      <p:sp>
        <p:nvSpPr>
          <p:cNvPr id="34" name="Text Placeholder 33">
            <a:extLst>
              <a:ext uri="{FF2B5EF4-FFF2-40B4-BE49-F238E27FC236}">
                <a16:creationId xmlns:a16="http://schemas.microsoft.com/office/drawing/2014/main" id="{08B42356-5F16-837B-6FE8-B0B9A0246E59}"/>
              </a:ext>
            </a:extLst>
          </p:cNvPr>
          <p:cNvSpPr>
            <a:spLocks noGrp="1"/>
          </p:cNvSpPr>
          <p:nvPr>
            <p:ph type="body" sz="quarter" idx="19"/>
          </p:nvPr>
        </p:nvSpPr>
        <p:spPr>
          <a:xfrm>
            <a:off x="5223977" y="3406214"/>
            <a:ext cx="4112527" cy="276999"/>
          </a:xfrm>
        </p:spPr>
        <p:txBody>
          <a:bodyPr/>
          <a:lstStyle/>
          <a:p>
            <a:pPr marL="0" indent="0">
              <a:buNone/>
            </a:pPr>
            <a:r>
              <a:rPr lang="en-US" sz="1800" dirty="0">
                <a:solidFill>
                  <a:schemeClr val="accent6"/>
                </a:solidFill>
              </a:rPr>
              <a:t>Workshop Introduction</a:t>
            </a:r>
          </a:p>
        </p:txBody>
      </p:sp>
      <p:sp>
        <p:nvSpPr>
          <p:cNvPr id="66" name="Text Placeholder 65">
            <a:extLst>
              <a:ext uri="{FF2B5EF4-FFF2-40B4-BE49-F238E27FC236}">
                <a16:creationId xmlns:a16="http://schemas.microsoft.com/office/drawing/2014/main" id="{10AFD28D-3A63-213F-D0B0-F0FA1B7DBBFA}"/>
              </a:ext>
            </a:extLst>
          </p:cNvPr>
          <p:cNvSpPr>
            <a:spLocks noGrp="1"/>
          </p:cNvSpPr>
          <p:nvPr>
            <p:ph type="body" sz="quarter" idx="38"/>
          </p:nvPr>
        </p:nvSpPr>
        <p:spPr/>
        <p:txBody>
          <a:bodyPr/>
          <a:lstStyle/>
          <a:p>
            <a:r>
              <a:rPr lang="en-US" dirty="0">
                <a:solidFill>
                  <a:srgbClr val="117865"/>
                </a:solidFill>
              </a:rPr>
              <a:t>03</a:t>
            </a:r>
          </a:p>
        </p:txBody>
      </p:sp>
      <p:sp>
        <p:nvSpPr>
          <p:cNvPr id="39" name="Text Placeholder 38">
            <a:extLst>
              <a:ext uri="{FF2B5EF4-FFF2-40B4-BE49-F238E27FC236}">
                <a16:creationId xmlns:a16="http://schemas.microsoft.com/office/drawing/2014/main" id="{C645CC37-503F-9AFC-10AF-390780342FBA}"/>
              </a:ext>
            </a:extLst>
          </p:cNvPr>
          <p:cNvSpPr>
            <a:spLocks noGrp="1"/>
          </p:cNvSpPr>
          <p:nvPr>
            <p:ph type="body" sz="quarter" idx="35"/>
          </p:nvPr>
        </p:nvSpPr>
        <p:spPr>
          <a:xfrm>
            <a:off x="5223978" y="5166047"/>
            <a:ext cx="3751580" cy="276999"/>
          </a:xfrm>
        </p:spPr>
        <p:txBody>
          <a:bodyPr/>
          <a:lstStyle/>
          <a:p>
            <a:pPr marL="0" indent="0">
              <a:buNone/>
            </a:pPr>
            <a:r>
              <a:rPr lang="en-US" sz="1800" dirty="0">
                <a:solidFill>
                  <a:schemeClr val="accent6"/>
                </a:solidFill>
              </a:rPr>
              <a:t>Wrap-up, Q&amp;A, and Feedback</a:t>
            </a:r>
          </a:p>
        </p:txBody>
      </p:sp>
    </p:spTree>
    <p:extLst>
      <p:ext uri="{BB962C8B-B14F-4D97-AF65-F5344CB8AC3E}">
        <p14:creationId xmlns:p14="http://schemas.microsoft.com/office/powerpoint/2010/main" val="333773532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54518-C1D3-2D23-9FC6-97DB7DA8D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B8225-B921-5BA8-3C84-1E2FE998D04F}"/>
              </a:ext>
            </a:extLst>
          </p:cNvPr>
          <p:cNvSpPr>
            <a:spLocks noGrp="1"/>
          </p:cNvSpPr>
          <p:nvPr>
            <p:ph type="title"/>
          </p:nvPr>
        </p:nvSpPr>
        <p:spPr/>
        <p:txBody>
          <a:bodyPr/>
          <a:lstStyle/>
          <a:p>
            <a:r>
              <a:rPr lang="en-US" dirty="0"/>
              <a:t>Module 5 – Data Warehouse</a:t>
            </a:r>
          </a:p>
        </p:txBody>
      </p:sp>
      <p:sp>
        <p:nvSpPr>
          <p:cNvPr id="3" name="Content Placeholder 2">
            <a:extLst>
              <a:ext uri="{FF2B5EF4-FFF2-40B4-BE49-F238E27FC236}">
                <a16:creationId xmlns:a16="http://schemas.microsoft.com/office/drawing/2014/main" id="{636A9315-E6BB-7789-DDE3-4598483641F8}"/>
              </a:ext>
            </a:extLst>
          </p:cNvPr>
          <p:cNvSpPr>
            <a:spLocks noGrp="1"/>
          </p:cNvSpPr>
          <p:nvPr>
            <p:ph sz="quarter" idx="10"/>
          </p:nvPr>
        </p:nvSpPr>
        <p:spPr>
          <a:xfrm>
            <a:off x="584200" y="1435100"/>
            <a:ext cx="11018838" cy="5146024"/>
          </a:xfrm>
        </p:spPr>
        <p:txBody>
          <a:bodyPr/>
          <a:lstStyle/>
          <a:p>
            <a:pPr marL="0" indent="0">
              <a:buNone/>
            </a:pPr>
            <a:r>
              <a:rPr lang="en-US" dirty="0"/>
              <a:t>Goals: Build a dimensional model and data pipeline that stores aggregated data into a data warehouse.</a:t>
            </a:r>
          </a:p>
          <a:p>
            <a:pPr marL="0" indent="0">
              <a:buNone/>
            </a:pPr>
            <a:r>
              <a:rPr lang="en-US" sz="2400" dirty="0"/>
              <a:t>Using the data warehousing capability, the data will be periodically loaded and summarized into a data warehouse for historic reporting. To accomplish this, we’ll use data pipelines for orchestration of an ETL pipeline.</a:t>
            </a:r>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1026" name="Picture 2">
            <a:extLst>
              <a:ext uri="{FF2B5EF4-FFF2-40B4-BE49-F238E27FC236}">
                <a16:creationId xmlns:a16="http://schemas.microsoft.com/office/drawing/2014/main" id="{422DF5AD-AE7D-6116-2C74-8365CD084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528704" y="3636906"/>
            <a:ext cx="11467371" cy="230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33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Common Lakehouse Patterns</a:t>
            </a:r>
          </a:p>
        </p:txBody>
      </p:sp>
      <p:sp>
        <p:nvSpPr>
          <p:cNvPr id="42" name="TextBox 41">
            <a:extLst>
              <a:ext uri="{FF2B5EF4-FFF2-40B4-BE49-F238E27FC236}">
                <a16:creationId xmlns:a16="http://schemas.microsoft.com/office/drawing/2014/main" id="{D67E093D-4BF9-17ED-172A-09CF4890AB76}"/>
              </a:ext>
            </a:extLst>
          </p:cNvPr>
          <p:cNvSpPr txBox="1"/>
          <p:nvPr/>
        </p:nvSpPr>
        <p:spPr>
          <a:xfrm>
            <a:off x="1186987" y="1773920"/>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Data Source</a:t>
            </a:r>
          </a:p>
        </p:txBody>
      </p:sp>
      <p:pic>
        <p:nvPicPr>
          <p:cNvPr id="173" name="Picture 172" descr="Icon representing data silos">
            <a:extLst>
              <a:ext uri="{FF2B5EF4-FFF2-40B4-BE49-F238E27FC236}">
                <a16:creationId xmlns:a16="http://schemas.microsoft.com/office/drawing/2014/main" id="{243D6880-CC35-AD03-763E-75EE0E87895B}"/>
              </a:ext>
            </a:extLst>
          </p:cNvPr>
          <p:cNvPicPr>
            <a:picLocks noChangeAspect="1"/>
          </p:cNvPicPr>
          <p:nvPr/>
        </p:nvPicPr>
        <p:blipFill>
          <a:blip r:embed="rId3"/>
          <a:stretch>
            <a:fillRect/>
          </a:stretch>
        </p:blipFill>
        <p:spPr>
          <a:xfrm>
            <a:off x="1714983" y="2626615"/>
            <a:ext cx="393700" cy="317500"/>
          </a:xfrm>
          <a:prstGeom prst="rect">
            <a:avLst/>
          </a:prstGeom>
        </p:spPr>
      </p:pic>
      <p:sp>
        <p:nvSpPr>
          <p:cNvPr id="208" name="TextBox 207">
            <a:extLst>
              <a:ext uri="{FF2B5EF4-FFF2-40B4-BE49-F238E27FC236}">
                <a16:creationId xmlns:a16="http://schemas.microsoft.com/office/drawing/2014/main" id="{1E97EC65-B1B2-B4C8-5B1E-45417A44BCB6}"/>
              </a:ext>
            </a:extLst>
          </p:cNvPr>
          <p:cNvSpPr txBox="1"/>
          <p:nvPr/>
        </p:nvSpPr>
        <p:spPr>
          <a:xfrm>
            <a:off x="997433"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Shortcut Enabled</a:t>
            </a:r>
          </a:p>
        </p:txBody>
      </p:sp>
      <p:pic>
        <p:nvPicPr>
          <p:cNvPr id="174" name="Picture 173" descr="Icon representing data silos">
            <a:extLst>
              <a:ext uri="{FF2B5EF4-FFF2-40B4-BE49-F238E27FC236}">
                <a16:creationId xmlns:a16="http://schemas.microsoft.com/office/drawing/2014/main" id="{4B1A9BC5-3692-81AB-8E34-C456F1A0422D}"/>
              </a:ext>
            </a:extLst>
          </p:cNvPr>
          <p:cNvPicPr>
            <a:picLocks noChangeAspect="1"/>
          </p:cNvPicPr>
          <p:nvPr/>
        </p:nvPicPr>
        <p:blipFill>
          <a:blip r:embed="rId3"/>
          <a:stretch>
            <a:fillRect/>
          </a:stretch>
        </p:blipFill>
        <p:spPr>
          <a:xfrm>
            <a:off x="1714983" y="4039931"/>
            <a:ext cx="393700" cy="317500"/>
          </a:xfrm>
          <a:prstGeom prst="rect">
            <a:avLst/>
          </a:prstGeom>
        </p:spPr>
      </p:pic>
      <p:sp>
        <p:nvSpPr>
          <p:cNvPr id="212" name="TextBox 211">
            <a:extLst>
              <a:ext uri="{FF2B5EF4-FFF2-40B4-BE49-F238E27FC236}">
                <a16:creationId xmlns:a16="http://schemas.microsoft.com/office/drawing/2014/main" id="{0247E37B-95C1-E3C1-0F96-D05C229E2B13}"/>
              </a:ext>
            </a:extLst>
          </p:cNvPr>
          <p:cNvSpPr txBox="1"/>
          <p:nvPr/>
        </p:nvSpPr>
        <p:spPr>
          <a:xfrm>
            <a:off x="997433" y="4583973"/>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Structured / Unstructured</a:t>
            </a:r>
          </a:p>
        </p:txBody>
      </p:sp>
      <p:sp>
        <p:nvSpPr>
          <p:cNvPr id="43" name="TextBox 42">
            <a:extLst>
              <a:ext uri="{FF2B5EF4-FFF2-40B4-BE49-F238E27FC236}">
                <a16:creationId xmlns:a16="http://schemas.microsoft.com/office/drawing/2014/main" id="{BB966278-49B7-15F2-1546-28BF73CCB814}"/>
              </a:ext>
            </a:extLst>
          </p:cNvPr>
          <p:cNvSpPr txBox="1"/>
          <p:nvPr/>
        </p:nvSpPr>
        <p:spPr>
          <a:xfrm>
            <a:off x="4171610" y="1757053"/>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Ingestion</a:t>
            </a:r>
          </a:p>
        </p:txBody>
      </p:sp>
      <p:sp>
        <p:nvSpPr>
          <p:cNvPr id="207" name="Embed_ECCE" title="Icon of two chevron brackets around a backslash">
            <a:extLst>
              <a:ext uri="{FF2B5EF4-FFF2-40B4-BE49-F238E27FC236}">
                <a16:creationId xmlns:a16="http://schemas.microsoft.com/office/drawing/2014/main" id="{179828A9-9161-BB58-6049-6B00646326E7}"/>
              </a:ext>
            </a:extLst>
          </p:cNvPr>
          <p:cNvSpPr>
            <a:spLocks noChangeAspect="1" noEditPoints="1"/>
          </p:cNvSpPr>
          <p:nvPr/>
        </p:nvSpPr>
        <p:spPr bwMode="auto">
          <a:xfrm>
            <a:off x="4524189" y="2562673"/>
            <a:ext cx="426562" cy="36576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9BAF449-E740-3FB6-7FBE-C8D2BFDEFF7B}"/>
              </a:ext>
            </a:extLst>
          </p:cNvPr>
          <p:cNvSpPr txBox="1"/>
          <p:nvPr/>
        </p:nvSpPr>
        <p:spPr>
          <a:xfrm>
            <a:off x="3823070"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Shortcuts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4"/>
          <a:stretch>
            <a:fillRect/>
          </a:stretch>
        </p:blipFill>
        <p:spPr>
          <a:xfrm>
            <a:off x="4539395" y="4039931"/>
            <a:ext cx="406400" cy="431800"/>
          </a:xfrm>
          <a:prstGeom prst="rect">
            <a:avLst/>
          </a:prstGeom>
        </p:spPr>
      </p:pic>
      <p:sp>
        <p:nvSpPr>
          <p:cNvPr id="213" name="TextBox 212">
            <a:extLst>
              <a:ext uri="{FF2B5EF4-FFF2-40B4-BE49-F238E27FC236}">
                <a16:creationId xmlns:a16="http://schemas.microsoft.com/office/drawing/2014/main" id="{B7180C62-ED73-0F8C-EA78-10339B73D19B}"/>
              </a:ext>
            </a:extLst>
          </p:cNvPr>
          <p:cNvSpPr txBox="1"/>
          <p:nvPr/>
        </p:nvSpPr>
        <p:spPr>
          <a:xfrm>
            <a:off x="4002465" y="4583973"/>
            <a:ext cx="148026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Pipelines &amp; Dataflows</a:t>
            </a:r>
          </a:p>
        </p:txBody>
      </p:sp>
      <p:cxnSp>
        <p:nvCxnSpPr>
          <p:cNvPr id="312" name="Straight Arrow Connector 311" descr="A arrow connecting Shortcut Enabled to Shortcuts">
            <a:extLst>
              <a:ext uri="{FF2B5EF4-FFF2-40B4-BE49-F238E27FC236}">
                <a16:creationId xmlns:a16="http://schemas.microsoft.com/office/drawing/2014/main" id="{67A58EBC-4BCD-4A9E-F7F7-D8F65F32AEE2}"/>
              </a:ext>
            </a:extLst>
          </p:cNvPr>
          <p:cNvCxnSpPr/>
          <p:nvPr/>
        </p:nvCxnSpPr>
        <p:spPr>
          <a:xfrm>
            <a:off x="3030876" y="3275323"/>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descr="A arrow connecting Structured / Unstructured to Pipelines &amp; Dataflows&#10;">
            <a:extLst>
              <a:ext uri="{FF2B5EF4-FFF2-40B4-BE49-F238E27FC236}">
                <a16:creationId xmlns:a16="http://schemas.microsoft.com/office/drawing/2014/main" id="{4FB40F96-6C8A-E6AE-93B4-B4E722E1F0F3}"/>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6C1A535-A3C4-39CD-79F3-9558C3359C03}"/>
              </a:ext>
            </a:extLst>
          </p:cNvPr>
          <p:cNvSpPr txBox="1"/>
          <p:nvPr/>
        </p:nvSpPr>
        <p:spPr>
          <a:xfrm>
            <a:off x="7249143" y="1773920"/>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Store</a:t>
            </a:r>
          </a:p>
        </p:txBody>
      </p:sp>
      <p:pic>
        <p:nvPicPr>
          <p:cNvPr id="199" name="Picture 198" descr="Icon of two houses representing a Data Lakehouse">
            <a:extLst>
              <a:ext uri="{FF2B5EF4-FFF2-40B4-BE49-F238E27FC236}">
                <a16:creationId xmlns:a16="http://schemas.microsoft.com/office/drawing/2014/main" id="{C4DA9046-1EC4-9A15-70C0-13E03CBE71DB}"/>
              </a:ext>
            </a:extLst>
          </p:cNvPr>
          <p:cNvPicPr>
            <a:picLocks noChangeAspect="1"/>
          </p:cNvPicPr>
          <p:nvPr/>
        </p:nvPicPr>
        <p:blipFill>
          <a:blip r:embed="rId5"/>
          <a:stretch>
            <a:fillRect/>
          </a:stretch>
        </p:blipFill>
        <p:spPr>
          <a:xfrm>
            <a:off x="7290057" y="2538602"/>
            <a:ext cx="546100" cy="444500"/>
          </a:xfrm>
          <a:prstGeom prst="rect">
            <a:avLst/>
          </a:prstGeom>
        </p:spPr>
      </p:pic>
      <p:sp>
        <p:nvSpPr>
          <p:cNvPr id="210" name="TextBox 209">
            <a:extLst>
              <a:ext uri="{FF2B5EF4-FFF2-40B4-BE49-F238E27FC236}">
                <a16:creationId xmlns:a16="http://schemas.microsoft.com/office/drawing/2014/main" id="{27ECD43D-1C8E-F6B6-34AC-127D5154043A}"/>
              </a:ext>
            </a:extLst>
          </p:cNvPr>
          <p:cNvSpPr txBox="1"/>
          <p:nvPr/>
        </p:nvSpPr>
        <p:spPr>
          <a:xfrm>
            <a:off x="6648707"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Lakehouse(s)</a:t>
            </a:r>
          </a:p>
        </p:txBody>
      </p:sp>
      <p:cxnSp>
        <p:nvCxnSpPr>
          <p:cNvPr id="370" name="Straight Arrow Connector 369" descr="A double-headed arrow connecting Lakehouses to Notebooks &amp; Dataflows">
            <a:extLst>
              <a:ext uri="{FF2B5EF4-FFF2-40B4-BE49-F238E27FC236}">
                <a16:creationId xmlns:a16="http://schemas.microsoft.com/office/drawing/2014/main" id="{B87E2909-4D29-5C81-C189-4E70CDC66FEE}"/>
              </a:ext>
            </a:extLst>
          </p:cNvPr>
          <p:cNvCxnSpPr/>
          <p:nvPr/>
        </p:nvCxnSpPr>
        <p:spPr>
          <a:xfrm>
            <a:off x="7529213"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 name="Picture 204" descr="Icon representing organizing data with a notebook">
            <a:extLst>
              <a:ext uri="{FF2B5EF4-FFF2-40B4-BE49-F238E27FC236}">
                <a16:creationId xmlns:a16="http://schemas.microsoft.com/office/drawing/2014/main" id="{2C79887A-0709-0D75-EC56-B90F7F7D14DF}"/>
              </a:ext>
            </a:extLst>
          </p:cNvPr>
          <p:cNvPicPr>
            <a:picLocks noChangeAspect="1"/>
          </p:cNvPicPr>
          <p:nvPr/>
        </p:nvPicPr>
        <p:blipFill>
          <a:blip r:embed="rId6"/>
          <a:stretch>
            <a:fillRect/>
          </a:stretch>
        </p:blipFill>
        <p:spPr>
          <a:xfrm>
            <a:off x="7318755" y="4694198"/>
            <a:ext cx="406400" cy="482600"/>
          </a:xfrm>
          <a:prstGeom prst="rect">
            <a:avLst/>
          </a:prstGeom>
        </p:spPr>
      </p:pic>
      <p:sp>
        <p:nvSpPr>
          <p:cNvPr id="216" name="TextBox 215">
            <a:extLst>
              <a:ext uri="{FF2B5EF4-FFF2-40B4-BE49-F238E27FC236}">
                <a16:creationId xmlns:a16="http://schemas.microsoft.com/office/drawing/2014/main" id="{BD00B1FF-FC67-EB58-E0BC-C94D948B39C3}"/>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Transform</a:t>
            </a:r>
          </a:p>
        </p:txBody>
      </p:sp>
      <p:sp>
        <p:nvSpPr>
          <p:cNvPr id="214" name="TextBox 213">
            <a:extLst>
              <a:ext uri="{FF2B5EF4-FFF2-40B4-BE49-F238E27FC236}">
                <a16:creationId xmlns:a16="http://schemas.microsoft.com/office/drawing/2014/main" id="{7C3F9E55-AA5A-D6BE-6FD8-E119B89A2014}"/>
              </a:ext>
            </a:extLst>
          </p:cNvPr>
          <p:cNvSpPr txBox="1"/>
          <p:nvPr/>
        </p:nvSpPr>
        <p:spPr>
          <a:xfrm>
            <a:off x="6831474" y="5688905"/>
            <a:ext cx="138096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Notebooks &amp; Dataflows</a:t>
            </a:r>
          </a:p>
        </p:txBody>
      </p:sp>
      <p:grpSp>
        <p:nvGrpSpPr>
          <p:cNvPr id="9" name="Group 8" descr="A arrow connecting shortcuts and Pipelines &amp; Dataflows to Lakehouses">
            <a:extLst>
              <a:ext uri="{FF2B5EF4-FFF2-40B4-BE49-F238E27FC236}">
                <a16:creationId xmlns:a16="http://schemas.microsoft.com/office/drawing/2014/main" id="{03BC9CC6-3634-6284-B47C-CC3CBA15E466}"/>
              </a:ext>
            </a:extLst>
          </p:cNvPr>
          <p:cNvGrpSpPr/>
          <p:nvPr/>
        </p:nvGrpSpPr>
        <p:grpSpPr>
          <a:xfrm>
            <a:off x="5482724" y="3275323"/>
            <a:ext cx="1165983" cy="1554872"/>
            <a:chOff x="5482724" y="3275323"/>
            <a:chExt cx="1165983" cy="1554872"/>
          </a:xfrm>
        </p:grpSpPr>
        <p:cxnSp>
          <p:nvCxnSpPr>
            <p:cNvPr id="349" name="Elbow Connector 348">
              <a:extLst>
                <a:ext uri="{FF2B5EF4-FFF2-40B4-BE49-F238E27FC236}">
                  <a16:creationId xmlns:a16="http://schemas.microsoft.com/office/drawing/2014/main" id="{41A61628-4B28-1636-BFDC-FAD9DC1F01EA}"/>
                </a:ext>
              </a:extLst>
            </p:cNvPr>
            <p:cNvCxnSpPr>
              <a:cxnSpLocks/>
              <a:stCxn id="213" idx="3"/>
              <a:endCxn id="210" idx="1"/>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1" name="Elbow Connector 350">
              <a:extLst>
                <a:ext uri="{FF2B5EF4-FFF2-40B4-BE49-F238E27FC236}">
                  <a16:creationId xmlns:a16="http://schemas.microsoft.com/office/drawing/2014/main" id="{59A402C5-6E7D-11ED-355E-9F6CC751BBAB}"/>
                </a:ext>
              </a:extLst>
            </p:cNvPr>
            <p:cNvCxnSpPr>
              <a:cxnSpLocks/>
              <a:endCxn id="210" idx="1"/>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0D8E15EE-2A49-970F-DB52-8152067CBF89}"/>
              </a:ext>
            </a:extLst>
          </p:cNvPr>
          <p:cNvSpPr txBox="1"/>
          <p:nvPr/>
        </p:nvSpPr>
        <p:spPr>
          <a:xfrm>
            <a:off x="9966353" y="1773920"/>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198" name="Picture 197" descr="Power BI Logo">
            <a:extLst>
              <a:ext uri="{FF2B5EF4-FFF2-40B4-BE49-F238E27FC236}">
                <a16:creationId xmlns:a16="http://schemas.microsoft.com/office/drawing/2014/main" id="{EBB82D59-E71D-01D7-1768-9CE73D38FCC5}"/>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1" name="TextBox 210">
            <a:extLst>
              <a:ext uri="{FF2B5EF4-FFF2-40B4-BE49-F238E27FC236}">
                <a16:creationId xmlns:a16="http://schemas.microsoft.com/office/drawing/2014/main" id="{FDF84877-12DA-2DD9-CF74-A3432789107D}"/>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PBI</a:t>
            </a:r>
          </a:p>
        </p:txBody>
      </p:sp>
      <p:sp>
        <p:nvSpPr>
          <p:cNvPr id="176" name="server" title="Icon of a server tower">
            <a:extLst>
              <a:ext uri="{FF2B5EF4-FFF2-40B4-BE49-F238E27FC236}">
                <a16:creationId xmlns:a16="http://schemas.microsoft.com/office/drawing/2014/main" id="{67935E12-C2B2-D6A2-B518-F9BC49378D05}"/>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5" name="TextBox 214">
            <a:extLst>
              <a:ext uri="{FF2B5EF4-FFF2-40B4-BE49-F238E27FC236}">
                <a16:creationId xmlns:a16="http://schemas.microsoft.com/office/drawing/2014/main" id="{9D514C3F-EAA7-6017-DE8A-E6C56A7ADA67}"/>
              </a:ext>
            </a:extLst>
          </p:cNvPr>
          <p:cNvSpPr txBox="1"/>
          <p:nvPr/>
        </p:nvSpPr>
        <p:spPr>
          <a:xfrm>
            <a:off x="9474345" y="4583973"/>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Lake Warehouse</a:t>
            </a:r>
          </a:p>
        </p:txBody>
      </p:sp>
      <p:grpSp>
        <p:nvGrpSpPr>
          <p:cNvPr id="10" name="Group 9" descr="A arrow connecting Lakehouses to PBI and Lake Warehouse">
            <a:extLst>
              <a:ext uri="{FF2B5EF4-FFF2-40B4-BE49-F238E27FC236}">
                <a16:creationId xmlns:a16="http://schemas.microsoft.com/office/drawing/2014/main" id="{6F57D1E1-25B7-29ED-6C75-B42B60EE56B0}"/>
              </a:ext>
            </a:extLst>
          </p:cNvPr>
          <p:cNvGrpSpPr/>
          <p:nvPr/>
        </p:nvGrpSpPr>
        <p:grpSpPr>
          <a:xfrm>
            <a:off x="8477507" y="3152213"/>
            <a:ext cx="996837" cy="1554871"/>
            <a:chOff x="8477507" y="3152213"/>
            <a:chExt cx="996837" cy="1554871"/>
          </a:xfrm>
        </p:grpSpPr>
        <p:cxnSp>
          <p:nvCxnSpPr>
            <p:cNvPr id="355" name="Elbow Connector 354">
              <a:extLst>
                <a:ext uri="{FF2B5EF4-FFF2-40B4-BE49-F238E27FC236}">
                  <a16:creationId xmlns:a16="http://schemas.microsoft.com/office/drawing/2014/main" id="{A57F8763-FC1E-4377-088C-7025DCAEA4B1}"/>
                </a:ext>
              </a:extLst>
            </p:cNvPr>
            <p:cNvCxnSpPr>
              <a:cxnSpLocks/>
              <a:endCxn id="215" idx="1"/>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Elbow Connector 355">
              <a:extLst>
                <a:ext uri="{FF2B5EF4-FFF2-40B4-BE49-F238E27FC236}">
                  <a16:creationId xmlns:a16="http://schemas.microsoft.com/office/drawing/2014/main" id="{99571382-5030-6E05-61B0-D2897CF303EE}"/>
                </a:ext>
              </a:extLst>
            </p:cNvPr>
            <p:cNvCxnSpPr>
              <a:cxnSpLocks/>
              <a:stCxn id="210" idx="3"/>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6919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0"/>
                                        </p:tgtEl>
                                        <p:attrNameLst>
                                          <p:attrName>style.visibility</p:attrName>
                                        </p:attrNameLst>
                                      </p:cBhvr>
                                      <p:to>
                                        <p:strVal val="visible"/>
                                      </p:to>
                                    </p:set>
                                    <p:animEffect transition="in" filter="fade">
                                      <p:cBhvr>
                                        <p:cTn id="11" dur="500"/>
                                        <p:tgtEl>
                                          <p:spTgt spid="37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A6749-A749-4FA3-8F47-A48158262144}"/>
            </a:ext>
          </a:extLst>
        </p:cNvPr>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84E9C9D9-1BDB-F277-8C4B-C99B6580E14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207038" y="2128946"/>
            <a:ext cx="6742983" cy="442541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417C80F-89BB-2D52-A0F9-BDB6BE989425}"/>
              </a:ext>
            </a:extLst>
          </p:cNvPr>
          <p:cNvSpPr>
            <a:spLocks noGrp="1"/>
          </p:cNvSpPr>
          <p:nvPr>
            <p:ph type="title"/>
          </p:nvPr>
        </p:nvSpPr>
        <p:spPr/>
        <p:txBody>
          <a:bodyPr/>
          <a:lstStyle/>
          <a:p>
            <a:r>
              <a:rPr lang="en-US" dirty="0"/>
              <a:t>Module 6 – Data Lakehouse</a:t>
            </a:r>
          </a:p>
        </p:txBody>
      </p:sp>
      <p:sp>
        <p:nvSpPr>
          <p:cNvPr id="3" name="Content Placeholder 2">
            <a:extLst>
              <a:ext uri="{FF2B5EF4-FFF2-40B4-BE49-F238E27FC236}">
                <a16:creationId xmlns:a16="http://schemas.microsoft.com/office/drawing/2014/main" id="{B4973943-5F23-9C36-3001-64F5A20BE728}"/>
              </a:ext>
            </a:extLst>
          </p:cNvPr>
          <p:cNvSpPr>
            <a:spLocks noGrp="1"/>
          </p:cNvSpPr>
          <p:nvPr>
            <p:ph sz="quarter" idx="10"/>
          </p:nvPr>
        </p:nvSpPr>
        <p:spPr>
          <a:xfrm>
            <a:off x="584199" y="1435100"/>
            <a:ext cx="10521223" cy="861774"/>
          </a:xfrm>
        </p:spPr>
        <p:txBody>
          <a:bodyPr/>
          <a:lstStyle/>
          <a:p>
            <a:pPr marL="0" indent="0">
              <a:buNone/>
            </a:pPr>
            <a:r>
              <a:rPr lang="en-US" dirty="0"/>
              <a:t>Goals: Create a data </a:t>
            </a:r>
            <a:r>
              <a:rPr lang="en-US" dirty="0" err="1"/>
              <a:t>lakehouse</a:t>
            </a:r>
            <a:r>
              <a:rPr lang="en-US" dirty="0"/>
              <a:t> using data wrangler, notebooks, and Delta tables.</a:t>
            </a:r>
          </a:p>
        </p:txBody>
      </p:sp>
      <p:sp>
        <p:nvSpPr>
          <p:cNvPr id="7" name="TextBox 6">
            <a:extLst>
              <a:ext uri="{FF2B5EF4-FFF2-40B4-BE49-F238E27FC236}">
                <a16:creationId xmlns:a16="http://schemas.microsoft.com/office/drawing/2014/main" id="{5E469EB1-470F-8E05-9F6D-E8C6430318D8}"/>
              </a:ext>
            </a:extLst>
          </p:cNvPr>
          <p:cNvSpPr txBox="1"/>
          <p:nvPr/>
        </p:nvSpPr>
        <p:spPr>
          <a:xfrm>
            <a:off x="488612" y="2477041"/>
            <a:ext cx="4544078" cy="4035720"/>
          </a:xfrm>
          <a:prstGeom prst="rect">
            <a:avLst/>
          </a:prstGeom>
          <a:noFill/>
        </p:spPr>
        <p:txBody>
          <a:bodyPr wrap="square">
            <a:spAutoFit/>
          </a:bodyPr>
          <a:lstStyle/>
          <a:p>
            <a:pPr marL="0" indent="0">
              <a:buNone/>
            </a:pPr>
            <a:r>
              <a:rPr lang="en-US" sz="2400" dirty="0">
                <a:solidFill>
                  <a:srgbClr val="000000"/>
                </a:solidFill>
                <a:cs typeface="Segoe UI" panose="020B0502040204020203" pitchFamily="34" charset="0"/>
              </a:rPr>
              <a:t>After modifying the </a:t>
            </a:r>
            <a:r>
              <a:rPr lang="en-US" sz="2400" dirty="0" err="1">
                <a:solidFill>
                  <a:srgbClr val="000000"/>
                </a:solidFill>
                <a:cs typeface="Segoe UI" panose="020B0502040204020203" pitchFamily="34" charset="0"/>
              </a:rPr>
              <a:t>Eventstream</a:t>
            </a:r>
            <a:r>
              <a:rPr lang="en-US" sz="2400" dirty="0">
                <a:solidFill>
                  <a:srgbClr val="000000"/>
                </a:solidFill>
                <a:cs typeface="Segoe UI" panose="020B0502040204020203" pitchFamily="34" charset="0"/>
              </a:rPr>
              <a:t> to copy data to the </a:t>
            </a:r>
            <a:r>
              <a:rPr lang="en-US" sz="2400" dirty="0" err="1">
                <a:solidFill>
                  <a:srgbClr val="000000"/>
                </a:solidFill>
                <a:cs typeface="Segoe UI" panose="020B0502040204020203" pitchFamily="34" charset="0"/>
              </a:rPr>
              <a:t>lakehouse</a:t>
            </a:r>
            <a:r>
              <a:rPr lang="en-US" sz="2400" dirty="0">
                <a:solidFill>
                  <a:srgbClr val="000000"/>
                </a:solidFill>
                <a:cs typeface="Segoe UI" panose="020B0502040204020203" pitchFamily="34" charset="0"/>
              </a:rPr>
              <a:t>, notebooks and data wrangler will be used to aggregate the data into tables that can be used for reporting and data science. </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448604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Common Data Science Patterns</a:t>
            </a:r>
          </a:p>
        </p:txBody>
      </p:sp>
      <p:sp>
        <p:nvSpPr>
          <p:cNvPr id="33" name="TextBox 32">
            <a:extLst>
              <a:ext uri="{FF2B5EF4-FFF2-40B4-BE49-F238E27FC236}">
                <a16:creationId xmlns:a16="http://schemas.microsoft.com/office/drawing/2014/main" id="{74C55FDB-3B98-2F13-A7FB-0FC772BB2F1E}"/>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Data Source</a:t>
            </a:r>
          </a:p>
        </p:txBody>
      </p:sp>
      <p:pic>
        <p:nvPicPr>
          <p:cNvPr id="31" name="Picture 30" descr="Icon of a house representing a Data Lakehouse">
            <a:extLst>
              <a:ext uri="{FF2B5EF4-FFF2-40B4-BE49-F238E27FC236}">
                <a16:creationId xmlns:a16="http://schemas.microsoft.com/office/drawing/2014/main" id="{3E9F5DB0-3A72-D33B-4BB6-D57142080370}"/>
              </a:ext>
            </a:extLst>
          </p:cNvPr>
          <p:cNvPicPr>
            <a:picLocks noChangeAspect="1"/>
          </p:cNvPicPr>
          <p:nvPr/>
        </p:nvPicPr>
        <p:blipFill>
          <a:blip r:embed="rId3"/>
          <a:stretch>
            <a:fillRect/>
          </a:stretch>
        </p:blipFill>
        <p:spPr>
          <a:xfrm>
            <a:off x="1372281" y="2541131"/>
            <a:ext cx="419100" cy="381000"/>
          </a:xfrm>
          <a:prstGeom prst="rect">
            <a:avLst/>
          </a:prstGeom>
        </p:spPr>
      </p:pic>
      <p:pic>
        <p:nvPicPr>
          <p:cNvPr id="30" name="Picture 29" descr="Icon of a big building representing a Data Warehouse">
            <a:extLst>
              <a:ext uri="{FF2B5EF4-FFF2-40B4-BE49-F238E27FC236}">
                <a16:creationId xmlns:a16="http://schemas.microsoft.com/office/drawing/2014/main" id="{1832DA29-82B7-4D68-58F0-CFD0842582EF}"/>
              </a:ext>
            </a:extLst>
          </p:cNvPr>
          <p:cNvPicPr>
            <a:picLocks noChangeAspect="1"/>
          </p:cNvPicPr>
          <p:nvPr/>
        </p:nvPicPr>
        <p:blipFill>
          <a:blip r:embed="rId4"/>
          <a:stretch>
            <a:fillRect/>
          </a:stretch>
        </p:blipFill>
        <p:spPr>
          <a:xfrm>
            <a:off x="1917983" y="2579231"/>
            <a:ext cx="533400" cy="342900"/>
          </a:xfrm>
          <a:prstGeom prst="rect">
            <a:avLst/>
          </a:prstGeom>
        </p:spPr>
      </p:pic>
      <p:sp>
        <p:nvSpPr>
          <p:cNvPr id="3" name="TextBox 2">
            <a:extLst>
              <a:ext uri="{FF2B5EF4-FFF2-40B4-BE49-F238E27FC236}">
                <a16:creationId xmlns:a16="http://schemas.microsoft.com/office/drawing/2014/main" id="{3CBD1326-0D30-A81D-C668-B2F6AC4E2C72}"/>
              </a:ext>
            </a:extLst>
          </p:cNvPr>
          <p:cNvSpPr txBox="1"/>
          <p:nvPr/>
        </p:nvSpPr>
        <p:spPr>
          <a:xfrm>
            <a:off x="1138548" y="3020824"/>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sp>
        <p:nvSpPr>
          <p:cNvPr id="34" name="TextBox 33">
            <a:extLst>
              <a:ext uri="{FF2B5EF4-FFF2-40B4-BE49-F238E27FC236}">
                <a16:creationId xmlns:a16="http://schemas.microsoft.com/office/drawing/2014/main" id="{7D0EC055-610B-8032-FCA7-89BCCD91A438}"/>
              </a:ext>
            </a:extLst>
          </p:cNvPr>
          <p:cNvSpPr txBox="1"/>
          <p:nvPr/>
        </p:nvSpPr>
        <p:spPr>
          <a:xfrm>
            <a:off x="3773938" y="1757059"/>
            <a:ext cx="19270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Clean &amp; prepare</a:t>
            </a:r>
          </a:p>
        </p:txBody>
      </p:sp>
      <p:pic>
        <p:nvPicPr>
          <p:cNvPr id="39" name="Picture 38" descr="Icon of a notebook">
            <a:extLst>
              <a:ext uri="{FF2B5EF4-FFF2-40B4-BE49-F238E27FC236}">
                <a16:creationId xmlns:a16="http://schemas.microsoft.com/office/drawing/2014/main" id="{F814BCCE-491E-C875-F0DB-3FFBFEE31C8C}"/>
              </a:ext>
            </a:extLst>
          </p:cNvPr>
          <p:cNvPicPr>
            <a:picLocks noChangeAspect="1"/>
          </p:cNvPicPr>
          <p:nvPr/>
        </p:nvPicPr>
        <p:blipFill>
          <a:blip r:embed="rId5"/>
          <a:stretch>
            <a:fillRect/>
          </a:stretch>
        </p:blipFill>
        <p:spPr>
          <a:xfrm>
            <a:off x="4530087" y="2627632"/>
            <a:ext cx="279400" cy="3429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72856" y="3143935"/>
            <a:ext cx="99386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Notebooks</a:t>
            </a:r>
          </a:p>
        </p:txBody>
      </p:sp>
      <p:cxnSp>
        <p:nvCxnSpPr>
          <p:cNvPr id="49" name="Straight Arrow Connector 48" descr="A arrow connecting Lakehouses &amp; Data Warehouses to Notebooks">
            <a:extLst>
              <a:ext uri="{FF2B5EF4-FFF2-40B4-BE49-F238E27FC236}">
                <a16:creationId xmlns:a16="http://schemas.microsoft.com/office/drawing/2014/main" id="{32045471-B8B7-B4BC-111A-ADA64B2DAB66}"/>
              </a:ext>
            </a:extLst>
          </p:cNvPr>
          <p:cNvCxnSpPr>
            <a:cxnSpLocks/>
          </p:cNvCxnSpPr>
          <p:nvPr/>
        </p:nvCxnSpPr>
        <p:spPr>
          <a:xfrm>
            <a:off x="3030876"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B3B7CA-5E00-2F12-A9A9-83C1A285102D}"/>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Store</a:t>
            </a:r>
          </a:p>
        </p:txBody>
      </p:sp>
      <p:pic>
        <p:nvPicPr>
          <p:cNvPr id="32" name="Picture 31" descr="Icon of two houses representing a Data Lakehouse">
            <a:extLst>
              <a:ext uri="{FF2B5EF4-FFF2-40B4-BE49-F238E27FC236}">
                <a16:creationId xmlns:a16="http://schemas.microsoft.com/office/drawing/2014/main" id="{9F9E685E-ED18-21D7-6097-A93034CBC41C}"/>
              </a:ext>
            </a:extLst>
          </p:cNvPr>
          <p:cNvPicPr>
            <a:picLocks noChangeAspect="1"/>
          </p:cNvPicPr>
          <p:nvPr/>
        </p:nvPicPr>
        <p:blipFill>
          <a:blip r:embed="rId6"/>
          <a:stretch>
            <a:fillRect/>
          </a:stretch>
        </p:blipFill>
        <p:spPr>
          <a:xfrm>
            <a:off x="7290057" y="2509381"/>
            <a:ext cx="546100" cy="4445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7022833" y="3143935"/>
            <a:ext cx="115326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Lakehouse(s)</a:t>
            </a:r>
          </a:p>
        </p:txBody>
      </p:sp>
      <p:cxnSp>
        <p:nvCxnSpPr>
          <p:cNvPr id="50" name="Straight Arrow Connector 49" descr="A arrow connecting Notebooks to Lakehouses">
            <a:extLst>
              <a:ext uri="{FF2B5EF4-FFF2-40B4-BE49-F238E27FC236}">
                <a16:creationId xmlns:a16="http://schemas.microsoft.com/office/drawing/2014/main" id="{5A77FC27-A015-6E07-753A-2C8B11BB4C0D}"/>
              </a:ext>
            </a:extLst>
          </p:cNvPr>
          <p:cNvCxnSpPr>
            <a:cxnSpLocks/>
          </p:cNvCxnSpPr>
          <p:nvPr/>
        </p:nvCxnSpPr>
        <p:spPr>
          <a:xfrm>
            <a:off x="5556362"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DE896E-C812-925F-2A3F-2F2D313F4DDE}"/>
              </a:ext>
            </a:extLst>
          </p:cNvPr>
          <p:cNvSpPr txBox="1"/>
          <p:nvPr/>
        </p:nvSpPr>
        <p:spPr>
          <a:xfrm>
            <a:off x="6977734" y="4283436"/>
            <a:ext cx="124346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Train test &amp; apply</a:t>
            </a:r>
          </a:p>
        </p:txBody>
      </p:sp>
      <p:pic>
        <p:nvPicPr>
          <p:cNvPr id="29" name="Picture 28" descr="Icon of box representing Models">
            <a:extLst>
              <a:ext uri="{FF2B5EF4-FFF2-40B4-BE49-F238E27FC236}">
                <a16:creationId xmlns:a16="http://schemas.microsoft.com/office/drawing/2014/main" id="{29F0FED5-C8A3-A84F-5C57-C4A7B5596E3E}"/>
              </a:ext>
            </a:extLst>
          </p:cNvPr>
          <p:cNvPicPr>
            <a:picLocks noChangeAspect="1"/>
          </p:cNvPicPr>
          <p:nvPr/>
        </p:nvPicPr>
        <p:blipFill>
          <a:blip r:embed="rId7"/>
          <a:stretch>
            <a:fillRect/>
          </a:stretch>
        </p:blipFill>
        <p:spPr>
          <a:xfrm>
            <a:off x="6479036" y="4994363"/>
            <a:ext cx="444500" cy="495300"/>
          </a:xfrm>
          <a:prstGeom prst="rect">
            <a:avLst/>
          </a:prstGeom>
        </p:spPr>
      </p:pic>
      <p:sp>
        <p:nvSpPr>
          <p:cNvPr id="26" name="TextBox 25">
            <a:extLst>
              <a:ext uri="{FF2B5EF4-FFF2-40B4-BE49-F238E27FC236}">
                <a16:creationId xmlns:a16="http://schemas.microsoft.com/office/drawing/2014/main" id="{8D04116C-237B-04D4-1D2F-71CBF9DA0F20}"/>
              </a:ext>
            </a:extLst>
          </p:cNvPr>
          <p:cNvSpPr txBox="1"/>
          <p:nvPr/>
        </p:nvSpPr>
        <p:spPr>
          <a:xfrm>
            <a:off x="6369464" y="5646301"/>
            <a:ext cx="663643"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Models</a:t>
            </a:r>
          </a:p>
        </p:txBody>
      </p:sp>
      <p:sp>
        <p:nvSpPr>
          <p:cNvPr id="28" name="Beaker_F196" descr="Icon of a scientific flask with liquid in it representing experiments">
            <a:extLst>
              <a:ext uri="{FF2B5EF4-FFF2-40B4-BE49-F238E27FC236}">
                <a16:creationId xmlns:a16="http://schemas.microsoft.com/office/drawing/2014/main" id="{0A70F45B-E8D2-2ACC-2A91-3BBC603E597E}"/>
              </a:ext>
            </a:extLst>
          </p:cNvPr>
          <p:cNvSpPr>
            <a:spLocks noChangeAspect="1" noEditPoints="1"/>
          </p:cNvSpPr>
          <p:nvPr/>
        </p:nvSpPr>
        <p:spPr bwMode="auto">
          <a:xfrm>
            <a:off x="8335052" y="5059133"/>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A0F888C-997E-C583-2792-8B93E878A0FA}"/>
              </a:ext>
            </a:extLst>
          </p:cNvPr>
          <p:cNvSpPr txBox="1"/>
          <p:nvPr/>
        </p:nvSpPr>
        <p:spPr>
          <a:xfrm>
            <a:off x="7944300" y="5646301"/>
            <a:ext cx="109805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Experiments</a:t>
            </a:r>
          </a:p>
        </p:txBody>
      </p:sp>
      <p:grpSp>
        <p:nvGrpSpPr>
          <p:cNvPr id="11" name="Group 10" descr="A double-headed arrow connecting Lakehouses to Models and Experiments">
            <a:extLst>
              <a:ext uri="{FF2B5EF4-FFF2-40B4-BE49-F238E27FC236}">
                <a16:creationId xmlns:a16="http://schemas.microsoft.com/office/drawing/2014/main" id="{F0BA40D2-6834-53E2-5A6A-5E0E2A09784D}"/>
              </a:ext>
            </a:extLst>
          </p:cNvPr>
          <p:cNvGrpSpPr/>
          <p:nvPr/>
        </p:nvGrpSpPr>
        <p:grpSpPr>
          <a:xfrm>
            <a:off x="6705603" y="3390156"/>
            <a:ext cx="1787724" cy="1348690"/>
            <a:chOff x="6705603" y="3390156"/>
            <a:chExt cx="1787724" cy="1348690"/>
          </a:xfrm>
        </p:grpSpPr>
        <p:cxnSp>
          <p:nvCxnSpPr>
            <p:cNvPr id="54" name="Elbow Connector 53">
              <a:extLst>
                <a:ext uri="{FF2B5EF4-FFF2-40B4-BE49-F238E27FC236}">
                  <a16:creationId xmlns:a16="http://schemas.microsoft.com/office/drawing/2014/main" id="{E882A952-1759-9809-A146-6E9FC2C518BB}"/>
                </a:ext>
              </a:extLst>
            </p:cNvPr>
            <p:cNvCxnSpPr>
              <a:cxnSpLocks/>
              <a:stCxn id="17" idx="2"/>
            </p:cNvCxnSpPr>
            <p:nvPr/>
          </p:nvCxnSpPr>
          <p:spPr>
            <a:xfrm rot="5400000">
              <a:off x="6506067" y="3589692"/>
              <a:ext cx="1292935" cy="893863"/>
            </a:xfrm>
            <a:prstGeom prst="bentConnector3">
              <a:avLst>
                <a:gd name="adj1" fmla="val 51725"/>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A60804-D909-3DBC-009F-B8A2BADCC461}"/>
                </a:ext>
              </a:extLst>
            </p:cNvPr>
            <p:cNvCxnSpPr>
              <a:cxnSpLocks/>
              <a:stCxn id="17" idx="2"/>
            </p:cNvCxnSpPr>
            <p:nvPr/>
          </p:nvCxnSpPr>
          <p:spPr>
            <a:xfrm rot="16200000" flipH="1">
              <a:off x="7372051" y="3617570"/>
              <a:ext cx="1348690" cy="893862"/>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9CFF7A94-C46E-D031-F524-BB9286847410}"/>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Expose</a:t>
            </a:r>
          </a:p>
        </p:txBody>
      </p:sp>
      <p:pic>
        <p:nvPicPr>
          <p:cNvPr id="20" name="Picture 19" descr="Power BI Logo">
            <a:extLst>
              <a:ext uri="{FF2B5EF4-FFF2-40B4-BE49-F238E27FC236}">
                <a16:creationId xmlns:a16="http://schemas.microsoft.com/office/drawing/2014/main" id="{D357A05D-07F0-1E9B-1ED5-6BBD25D08063}"/>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 name="TextBox 20">
            <a:extLst>
              <a:ext uri="{FF2B5EF4-FFF2-40B4-BE49-F238E27FC236}">
                <a16:creationId xmlns:a16="http://schemas.microsoft.com/office/drawing/2014/main" id="{41C49FC4-FFE1-9DE4-EFB3-105D7DE44045}"/>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PBI</a:t>
            </a:r>
          </a:p>
        </p:txBody>
      </p:sp>
      <p:sp>
        <p:nvSpPr>
          <p:cNvPr id="22" name="server" title="Icon of a server tower">
            <a:extLst>
              <a:ext uri="{FF2B5EF4-FFF2-40B4-BE49-F238E27FC236}">
                <a16:creationId xmlns:a16="http://schemas.microsoft.com/office/drawing/2014/main" id="{750AF9F9-3B07-7746-DEE6-9445C23496CF}"/>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4BE1514C-BDC6-2CBA-1F98-99C25A1FDFD5}"/>
              </a:ext>
            </a:extLst>
          </p:cNvPr>
          <p:cNvSpPr txBox="1"/>
          <p:nvPr/>
        </p:nvSpPr>
        <p:spPr>
          <a:xfrm>
            <a:off x="9474345" y="4583973"/>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Lake Warehouse</a:t>
            </a:r>
          </a:p>
        </p:txBody>
      </p:sp>
      <p:grpSp>
        <p:nvGrpSpPr>
          <p:cNvPr id="12" name="Group 11" descr="A arrow connecting Lakehouses to PBI and Lake Warehouse">
            <a:extLst>
              <a:ext uri="{FF2B5EF4-FFF2-40B4-BE49-F238E27FC236}">
                <a16:creationId xmlns:a16="http://schemas.microsoft.com/office/drawing/2014/main" id="{B05334A6-DF8F-FCC7-A6B6-9A2E161C1C91}"/>
              </a:ext>
            </a:extLst>
          </p:cNvPr>
          <p:cNvGrpSpPr/>
          <p:nvPr/>
        </p:nvGrpSpPr>
        <p:grpSpPr>
          <a:xfrm>
            <a:off x="8477507" y="3199690"/>
            <a:ext cx="996838" cy="1507394"/>
            <a:chOff x="8477507" y="3199690"/>
            <a:chExt cx="996838" cy="1507394"/>
          </a:xfrm>
        </p:grpSpPr>
        <p:cxnSp>
          <p:nvCxnSpPr>
            <p:cNvPr id="60" name="Elbow Connector 59">
              <a:extLst>
                <a:ext uri="{FF2B5EF4-FFF2-40B4-BE49-F238E27FC236}">
                  <a16:creationId xmlns:a16="http://schemas.microsoft.com/office/drawing/2014/main" id="{DE51EC27-874B-9B8A-3B04-DBB77CF95C26}"/>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C96D68E-D5AE-80CD-AF63-E42249C5C826}"/>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83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8EA1-1A34-EA90-E532-BA1EB25DD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F3B2F8-C256-3E9A-4E72-88A5B1621670}"/>
              </a:ext>
            </a:extLst>
          </p:cNvPr>
          <p:cNvSpPr>
            <a:spLocks noGrp="1"/>
          </p:cNvSpPr>
          <p:nvPr>
            <p:ph type="title"/>
          </p:nvPr>
        </p:nvSpPr>
        <p:spPr/>
        <p:txBody>
          <a:bodyPr/>
          <a:lstStyle/>
          <a:p>
            <a:r>
              <a:rPr lang="en-US" dirty="0"/>
              <a:t>Module 7 – Data Science</a:t>
            </a:r>
          </a:p>
        </p:txBody>
      </p:sp>
      <p:sp>
        <p:nvSpPr>
          <p:cNvPr id="3" name="Content Placeholder 2">
            <a:extLst>
              <a:ext uri="{FF2B5EF4-FFF2-40B4-BE49-F238E27FC236}">
                <a16:creationId xmlns:a16="http://schemas.microsoft.com/office/drawing/2014/main" id="{5AA9A006-3773-E877-5C80-44D95362AC1E}"/>
              </a:ext>
            </a:extLst>
          </p:cNvPr>
          <p:cNvSpPr>
            <a:spLocks noGrp="1"/>
          </p:cNvSpPr>
          <p:nvPr>
            <p:ph sz="quarter" idx="10"/>
          </p:nvPr>
        </p:nvSpPr>
        <p:spPr>
          <a:xfrm>
            <a:off x="584200" y="1435100"/>
            <a:ext cx="11018838" cy="1161516"/>
          </a:xfrm>
        </p:spPr>
        <p:txBody>
          <a:bodyPr/>
          <a:lstStyle/>
          <a:p>
            <a:pPr marL="0" indent="0">
              <a:buNone/>
            </a:pPr>
            <a:r>
              <a:rPr lang="en-US" dirty="0"/>
              <a:t>Goals: Use notebooks to build an ML model predicting the stock prices.</a:t>
            </a:r>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descr="A screenshot of a computer">
            <a:extLst>
              <a:ext uri="{FF2B5EF4-FFF2-40B4-BE49-F238E27FC236}">
                <a16:creationId xmlns:a16="http://schemas.microsoft.com/office/drawing/2014/main" id="{BCBC842B-9812-DCC7-3387-65ADE758CDE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18437" y="2596616"/>
            <a:ext cx="7433863" cy="3908887"/>
          </a:xfrm>
          <a:prstGeom prst="rect">
            <a:avLst/>
          </a:prstGeom>
          <a:ln>
            <a:noFill/>
          </a:ln>
          <a:effectLst>
            <a:outerShdw blurRad="292100" dist="139700" dir="2700000" algn="tl" rotWithShape="0">
              <a:srgbClr val="333333">
                <a:alpha val="65000"/>
              </a:srgbClr>
            </a:outerShdw>
          </a:effectLst>
        </p:spPr>
      </p:pic>
      <p:sp>
        <p:nvSpPr>
          <p:cNvPr id="6" name="Content Placeholder 2">
            <a:extLst>
              <a:ext uri="{FF2B5EF4-FFF2-40B4-BE49-F238E27FC236}">
                <a16:creationId xmlns:a16="http://schemas.microsoft.com/office/drawing/2014/main" id="{377CDDBB-81EE-32FB-EA12-8E2EF164E78E}"/>
              </a:ext>
            </a:extLst>
          </p:cNvPr>
          <p:cNvSpPr txBox="1">
            <a:spLocks/>
          </p:cNvSpPr>
          <p:nvPr/>
        </p:nvSpPr>
        <p:spPr>
          <a:xfrm>
            <a:off x="584200" y="2596615"/>
            <a:ext cx="3687653" cy="30285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Using the library Prophet, data will be analyzed allowing for future predictions. These predictions will be stored in the </a:t>
            </a:r>
            <a:r>
              <a:rPr lang="en-US" sz="2400" dirty="0" err="1"/>
              <a:t>lakehouse</a:t>
            </a:r>
            <a:r>
              <a:rPr lang="en-US" sz="2400" dirty="0"/>
              <a:t> and integrated into the reports.</a:t>
            </a:r>
          </a:p>
          <a:p>
            <a:pPr marL="0" indent="0">
              <a:buNone/>
            </a:pPr>
            <a:endParaRPr lang="en-US" sz="2400" dirty="0"/>
          </a:p>
        </p:txBody>
      </p:sp>
    </p:spTree>
    <p:extLst>
      <p:ext uri="{BB962C8B-B14F-4D97-AF65-F5344CB8AC3E}">
        <p14:creationId xmlns:p14="http://schemas.microsoft.com/office/powerpoint/2010/main" val="16333273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F108-EDFC-A343-D71D-A6C22891630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01DFCF9-0DCC-0B2C-77A1-C7EEB6C67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5969" y="1822784"/>
            <a:ext cx="5035216" cy="5035216"/>
          </a:xfrm>
          <a:prstGeom prst="rect">
            <a:avLst/>
          </a:prstGeom>
        </p:spPr>
      </p:pic>
      <p:sp>
        <p:nvSpPr>
          <p:cNvPr id="2" name="Title 1">
            <a:extLst>
              <a:ext uri="{FF2B5EF4-FFF2-40B4-BE49-F238E27FC236}">
                <a16:creationId xmlns:a16="http://schemas.microsoft.com/office/drawing/2014/main" id="{8AB1F4A6-509E-073A-2181-7FB98D9B14D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69FB0C21-766E-A433-CE28-16442059F2BD}"/>
              </a:ext>
            </a:extLst>
          </p:cNvPr>
          <p:cNvSpPr>
            <a:spLocks noGrp="1"/>
          </p:cNvSpPr>
          <p:nvPr>
            <p:ph sz="quarter" idx="10"/>
          </p:nvPr>
        </p:nvSpPr>
        <p:spPr>
          <a:xfrm>
            <a:off x="582211" y="1244177"/>
            <a:ext cx="11018838" cy="3964162"/>
          </a:xfrm>
        </p:spPr>
        <p:txBody>
          <a:bodyPr/>
          <a:lstStyle/>
          <a:p>
            <a:pPr marL="0" indent="0">
              <a:buNone/>
            </a:pPr>
            <a:r>
              <a:rPr lang="en-US" dirty="0"/>
              <a:t>Thank you for attending! Check out the additional challenges throughout the modules, and the Extras module with unique add-ons.</a:t>
            </a:r>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grpSp>
        <p:nvGrpSpPr>
          <p:cNvPr id="36" name="Group 35">
            <a:extLst>
              <a:ext uri="{FF2B5EF4-FFF2-40B4-BE49-F238E27FC236}">
                <a16:creationId xmlns:a16="http://schemas.microsoft.com/office/drawing/2014/main" id="{42BE48D6-BB90-C985-3561-11DB884E52CE}"/>
              </a:ext>
            </a:extLst>
          </p:cNvPr>
          <p:cNvGrpSpPr/>
          <p:nvPr/>
        </p:nvGrpSpPr>
        <p:grpSpPr>
          <a:xfrm>
            <a:off x="405067" y="2525520"/>
            <a:ext cx="958377" cy="958377"/>
            <a:chOff x="122321" y="1815653"/>
            <a:chExt cx="958377" cy="958377"/>
          </a:xfrm>
        </p:grpSpPr>
        <p:sp>
          <p:nvSpPr>
            <p:cNvPr id="11" name="monitor" title="Icon of a monitor">
              <a:extLst>
                <a:ext uri="{FF2B5EF4-FFF2-40B4-BE49-F238E27FC236}">
                  <a16:creationId xmlns:a16="http://schemas.microsoft.com/office/drawing/2014/main" id="{3E42027F-90F8-30D6-8F83-72636A810DB6}"/>
                </a:ext>
              </a:extLst>
            </p:cNvPr>
            <p:cNvSpPr>
              <a:spLocks noChangeAspect="1" noEditPoints="1"/>
            </p:cNvSpPr>
            <p:nvPr/>
          </p:nvSpPr>
          <p:spPr bwMode="auto">
            <a:xfrm>
              <a:off x="518934" y="2100763"/>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Oval 21">
              <a:extLst>
                <a:ext uri="{FF2B5EF4-FFF2-40B4-BE49-F238E27FC236}">
                  <a16:creationId xmlns:a16="http://schemas.microsoft.com/office/drawing/2014/main" id="{56E57656-A253-B03A-61E4-A6A94AC9BF7F}"/>
                </a:ext>
                <a:ext uri="{C183D7F6-B498-43B3-948B-1728B52AA6E4}">
                  <adec:decorative xmlns:adec="http://schemas.microsoft.com/office/drawing/2017/decorative" val="1"/>
                </a:ext>
              </a:extLst>
            </p:cNvPr>
            <p:cNvSpPr/>
            <p:nvPr/>
          </p:nvSpPr>
          <p:spPr bwMode="auto">
            <a:xfrm>
              <a:off x="122321" y="1815653"/>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monitor" title="Icon of a monitor">
              <a:extLst>
                <a:ext uri="{FF2B5EF4-FFF2-40B4-BE49-F238E27FC236}">
                  <a16:creationId xmlns:a16="http://schemas.microsoft.com/office/drawing/2014/main" id="{19ACCA86-FDC7-9816-F816-8E4FEA835DBB}"/>
                </a:ext>
              </a:extLst>
            </p:cNvPr>
            <p:cNvSpPr>
              <a:spLocks noChangeAspect="1" noEditPoints="1"/>
            </p:cNvSpPr>
            <p:nvPr/>
          </p:nvSpPr>
          <p:spPr bwMode="auto">
            <a:xfrm>
              <a:off x="372909" y="2119644"/>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 name="Text Placeholder 5">
            <a:extLst>
              <a:ext uri="{FF2B5EF4-FFF2-40B4-BE49-F238E27FC236}">
                <a16:creationId xmlns:a16="http://schemas.microsoft.com/office/drawing/2014/main" id="{EE726D6C-068E-C0DD-49A6-5E8524655902}"/>
              </a:ext>
            </a:extLst>
          </p:cNvPr>
          <p:cNvSpPr txBox="1">
            <a:spLocks/>
          </p:cNvSpPr>
          <p:nvPr/>
        </p:nvSpPr>
        <p:spPr>
          <a:xfrm>
            <a:off x="1730165" y="2881598"/>
            <a:ext cx="4677097"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Comments or suggestions? Please let us know.</a:t>
            </a:r>
          </a:p>
        </p:txBody>
      </p:sp>
      <p:grpSp>
        <p:nvGrpSpPr>
          <p:cNvPr id="35" name="Group 34">
            <a:extLst>
              <a:ext uri="{FF2B5EF4-FFF2-40B4-BE49-F238E27FC236}">
                <a16:creationId xmlns:a16="http://schemas.microsoft.com/office/drawing/2014/main" id="{D89FBFCD-E73B-63D9-267F-194738C6F484}"/>
              </a:ext>
            </a:extLst>
          </p:cNvPr>
          <p:cNvGrpSpPr/>
          <p:nvPr/>
        </p:nvGrpSpPr>
        <p:grpSpPr>
          <a:xfrm>
            <a:off x="405067" y="3593712"/>
            <a:ext cx="958377" cy="958377"/>
            <a:chOff x="122321" y="3070339"/>
            <a:chExt cx="958377" cy="958377"/>
          </a:xfrm>
        </p:grpSpPr>
        <p:sp>
          <p:nvSpPr>
            <p:cNvPr id="25" name="Oval 24">
              <a:extLst>
                <a:ext uri="{FF2B5EF4-FFF2-40B4-BE49-F238E27FC236}">
                  <a16:creationId xmlns:a16="http://schemas.microsoft.com/office/drawing/2014/main" id="{F1F9BD52-437F-1E21-A8DE-42F61D9AD18C}"/>
                </a:ext>
                <a:ext uri="{C183D7F6-B498-43B3-948B-1728B52AA6E4}">
                  <adec:decorative xmlns:adec="http://schemas.microsoft.com/office/drawing/2017/decorative" val="1"/>
                </a:ext>
              </a:extLst>
            </p:cNvPr>
            <p:cNvSpPr/>
            <p:nvPr/>
          </p:nvSpPr>
          <p:spPr bwMode="auto">
            <a:xfrm>
              <a:off x="122321" y="3070339"/>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circle" title="Icon of a circle with three smaller circles on it">
              <a:extLst>
                <a:ext uri="{FF2B5EF4-FFF2-40B4-BE49-F238E27FC236}">
                  <a16:creationId xmlns:a16="http://schemas.microsoft.com/office/drawing/2014/main" id="{3140A357-5239-C541-B6E4-D1448D827D89}"/>
                </a:ext>
              </a:extLst>
            </p:cNvPr>
            <p:cNvSpPr>
              <a:spLocks noChangeAspect="1" noEditPoints="1"/>
            </p:cNvSpPr>
            <p:nvPr/>
          </p:nvSpPr>
          <p:spPr bwMode="auto">
            <a:xfrm>
              <a:off x="418629" y="3363610"/>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 name="Text Placeholder 5">
            <a:extLst>
              <a:ext uri="{FF2B5EF4-FFF2-40B4-BE49-F238E27FC236}">
                <a16:creationId xmlns:a16="http://schemas.microsoft.com/office/drawing/2014/main" id="{287A0835-356B-13F5-67EB-6550C9B3A8D1}"/>
              </a:ext>
            </a:extLst>
          </p:cNvPr>
          <p:cNvSpPr txBox="1">
            <a:spLocks/>
          </p:cNvSpPr>
          <p:nvPr/>
        </p:nvSpPr>
        <p:spPr>
          <a:xfrm>
            <a:off x="1730165" y="3949790"/>
            <a:ext cx="4677097"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Get your questions answered in the Microsoft Fabric webinar series: </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hlinkClick r:id="rId3"/>
              </a:rPr>
              <a:t>https://aka.ms/fabric-webinar-series</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  </a:t>
            </a:r>
          </a:p>
        </p:txBody>
      </p:sp>
      <p:grpSp>
        <p:nvGrpSpPr>
          <p:cNvPr id="34" name="Group 33">
            <a:extLst>
              <a:ext uri="{FF2B5EF4-FFF2-40B4-BE49-F238E27FC236}">
                <a16:creationId xmlns:a16="http://schemas.microsoft.com/office/drawing/2014/main" id="{4D991D40-4122-A456-F6DC-24EF94696AC8}"/>
              </a:ext>
            </a:extLst>
          </p:cNvPr>
          <p:cNvGrpSpPr/>
          <p:nvPr/>
        </p:nvGrpSpPr>
        <p:grpSpPr>
          <a:xfrm>
            <a:off x="405067" y="4661804"/>
            <a:ext cx="958377" cy="958377"/>
            <a:chOff x="122321" y="4415155"/>
            <a:chExt cx="958377" cy="958377"/>
          </a:xfrm>
        </p:grpSpPr>
        <p:sp>
          <p:nvSpPr>
            <p:cNvPr id="28" name="Oval 27">
              <a:extLst>
                <a:ext uri="{FF2B5EF4-FFF2-40B4-BE49-F238E27FC236}">
                  <a16:creationId xmlns:a16="http://schemas.microsoft.com/office/drawing/2014/main" id="{3738A781-2E80-D22F-8598-C46C8BAE7A87}"/>
                </a:ext>
                <a:ext uri="{C183D7F6-B498-43B3-948B-1728B52AA6E4}">
                  <adec:decorative xmlns:adec="http://schemas.microsoft.com/office/drawing/2017/decorative" val="1"/>
                </a:ext>
              </a:extLst>
            </p:cNvPr>
            <p:cNvSpPr/>
            <p:nvPr/>
          </p:nvSpPr>
          <p:spPr bwMode="auto">
            <a:xfrm>
              <a:off x="122321" y="4415155"/>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Page2_E7C3" title="Icon of a document">
              <a:extLst>
                <a:ext uri="{FF2B5EF4-FFF2-40B4-BE49-F238E27FC236}">
                  <a16:creationId xmlns:a16="http://schemas.microsoft.com/office/drawing/2014/main" id="{62E044F8-0010-8F27-9AAB-9DE996FBDD4F}"/>
                </a:ext>
              </a:extLst>
            </p:cNvPr>
            <p:cNvSpPr>
              <a:spLocks noChangeAspect="1" noEditPoints="1"/>
            </p:cNvSpPr>
            <p:nvPr/>
          </p:nvSpPr>
          <p:spPr bwMode="auto">
            <a:xfrm>
              <a:off x="455152" y="471146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0" name="Text Placeholder 5">
            <a:extLst>
              <a:ext uri="{FF2B5EF4-FFF2-40B4-BE49-F238E27FC236}">
                <a16:creationId xmlns:a16="http://schemas.microsoft.com/office/drawing/2014/main" id="{A016DDC4-EF88-36C9-7609-098F6661777D}"/>
              </a:ext>
            </a:extLst>
          </p:cNvPr>
          <p:cNvSpPr txBox="1">
            <a:spLocks/>
          </p:cNvSpPr>
          <p:nvPr/>
        </p:nvSpPr>
        <p:spPr>
          <a:xfrm>
            <a:off x="1730165" y="5017882"/>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hlinkClick r:id="rId4"/>
              </a:rPr>
              <a:t>https://aka.ms/fabric-tech-blog</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grpSp>
        <p:nvGrpSpPr>
          <p:cNvPr id="37" name="Group 36">
            <a:extLst>
              <a:ext uri="{FF2B5EF4-FFF2-40B4-BE49-F238E27FC236}">
                <a16:creationId xmlns:a16="http://schemas.microsoft.com/office/drawing/2014/main" id="{2B6F9741-E6EF-6E19-9536-F8C7EC670D65}"/>
              </a:ext>
            </a:extLst>
          </p:cNvPr>
          <p:cNvGrpSpPr/>
          <p:nvPr/>
        </p:nvGrpSpPr>
        <p:grpSpPr>
          <a:xfrm>
            <a:off x="405067" y="5729891"/>
            <a:ext cx="958377" cy="958377"/>
            <a:chOff x="122321" y="5759971"/>
            <a:chExt cx="958377" cy="958377"/>
          </a:xfrm>
        </p:grpSpPr>
        <p:sp>
          <p:nvSpPr>
            <p:cNvPr id="31" name="Oval 30">
              <a:extLst>
                <a:ext uri="{FF2B5EF4-FFF2-40B4-BE49-F238E27FC236}">
                  <a16:creationId xmlns:a16="http://schemas.microsoft.com/office/drawing/2014/main" id="{EA56CAFB-D10F-4B3B-889C-742D0FD576BF}"/>
                </a:ext>
                <a:ext uri="{C183D7F6-B498-43B3-948B-1728B52AA6E4}">
                  <adec:decorative xmlns:adec="http://schemas.microsoft.com/office/drawing/2017/decorative" val="1"/>
                </a:ext>
              </a:extLst>
            </p:cNvPr>
            <p:cNvSpPr/>
            <p:nvPr/>
          </p:nvSpPr>
          <p:spPr bwMode="auto">
            <a:xfrm>
              <a:off x="122321" y="5759971"/>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Dictionary_E82D" title="Icon of a book">
              <a:extLst>
                <a:ext uri="{FF2B5EF4-FFF2-40B4-BE49-F238E27FC236}">
                  <a16:creationId xmlns:a16="http://schemas.microsoft.com/office/drawing/2014/main" id="{4A819845-36FD-A205-242A-F16F941A34EB}"/>
                </a:ext>
              </a:extLst>
            </p:cNvPr>
            <p:cNvSpPr>
              <a:spLocks noChangeAspect="1" noEditPoints="1"/>
            </p:cNvSpPr>
            <p:nvPr/>
          </p:nvSpPr>
          <p:spPr bwMode="auto">
            <a:xfrm>
              <a:off x="455179" y="6056279"/>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3" name="Text Placeholder 5">
            <a:extLst>
              <a:ext uri="{FF2B5EF4-FFF2-40B4-BE49-F238E27FC236}">
                <a16:creationId xmlns:a16="http://schemas.microsoft.com/office/drawing/2014/main" id="{16876D33-FA11-17AA-332C-974341C6E19D}"/>
              </a:ext>
            </a:extLst>
          </p:cNvPr>
          <p:cNvSpPr txBox="1">
            <a:spLocks/>
          </p:cNvSpPr>
          <p:nvPr/>
        </p:nvSpPr>
        <p:spPr>
          <a:xfrm>
            <a:off x="1730165" y="6085968"/>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Read the implementation guide: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5"/>
              </a:rPr>
              <a:t>https://aka.ms/Getting-Started-eBook</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738830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62190FC-53DD-FD9B-E602-6B079FC0967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Microsoft Logo" descr="Microsoft Logo">
            <a:extLst>
              <a:ext uri="{FF2B5EF4-FFF2-40B4-BE49-F238E27FC236}">
                <a16:creationId xmlns:a16="http://schemas.microsoft.com/office/drawing/2014/main" id="{5582A6E5-F07C-5220-E5D2-A7EC9AC01A3B}"/>
              </a:ext>
            </a:extLst>
          </p:cNvPr>
          <p:cNvPicPr>
            <a:picLocks noChangeAspect="1"/>
          </p:cNvPicPr>
          <p:nvPr/>
        </p:nvPicPr>
        <p:blipFill>
          <a:blip r:embed="rId4" cstate="screen">
            <a:extLst>
              <a:ext uri="{28A0092B-C50C-407E-A947-70E740481C1C}">
                <a14:useLocalDpi xmlns:a14="http://schemas.microsoft.com/office/drawing/2010/main" val="0"/>
              </a:ext>
            </a:extLst>
          </a:blip>
          <a:srcRect/>
          <a:stretch/>
        </p:blipFill>
        <p:spPr>
          <a:xfrm>
            <a:off x="202130" y="202131"/>
            <a:ext cx="1913588" cy="857541"/>
          </a:xfrm>
          <a:prstGeom prst="rect">
            <a:avLst/>
          </a:prstGeom>
        </p:spPr>
      </p:pic>
      <p:sp>
        <p:nvSpPr>
          <p:cNvPr id="11" name="Text Box 1">
            <a:extLst>
              <a:ext uri="{FF2B5EF4-FFF2-40B4-BE49-F238E27FC236}">
                <a16:creationId xmlns:a16="http://schemas.microsoft.com/office/drawing/2014/main" id="{56B6CBBB-3A31-0046-961F-07942B42BC73}"/>
              </a:ext>
            </a:extLst>
          </p:cNvPr>
          <p:cNvSpPr txBox="1">
            <a:spLocks noGrp="1"/>
          </p:cNvSpPr>
          <p:nvPr>
            <p:ph type="title" idx="4294967295"/>
          </p:nvPr>
        </p:nvSpPr>
        <p:spPr>
          <a:xfrm>
            <a:off x="440001" y="2282257"/>
            <a:ext cx="6461313" cy="782265"/>
          </a:xfrm>
          <a:prstGeom prst="rect">
            <a:avLst/>
          </a:prstGeom>
          <a:noFill/>
          <a:ln>
            <a:noFill/>
            <a:prstDash/>
          </a:ln>
          <a:effectLst/>
        </p:spPr>
        <p:txBody>
          <a:bodyPr rot="0" spcFirstLastPara="0" vertOverflow="overflow" horzOverflow="overflow" vert="horz" wrap="square" lIns="0" tIns="195580" rIns="0" bIns="0" numCol="1" spcCol="0" rtlCol="0" fromWordArt="0" anchor="t" anchorCtr="0" forceAA="0" compatLnSpc="1">
            <a:prstTxWarp prst="textNoShape">
              <a:avLst/>
            </a:prstTxWarp>
            <a:spAutoFit/>
          </a:bodyPr>
          <a:lstStyle/>
          <a:p>
            <a:pPr marL="0" marR="5080" lvl="0" indent="0" algn="l" defTabSz="914400" rtl="0" eaLnBrk="1" fontAlgn="auto" latinLnBrk="0" hangingPunct="1">
              <a:lnSpc>
                <a:spcPct val="100000"/>
              </a:lnSpc>
              <a:spcBef>
                <a:spcPts val="0"/>
              </a:spcBef>
              <a:spcAft>
                <a:spcPts val="0"/>
              </a:spcAft>
              <a:buClrTx/>
              <a:buSzTx/>
              <a:buFontTx/>
              <a:buNone/>
              <a:tabLst/>
              <a:defRPr/>
            </a:pPr>
            <a:r>
              <a:rPr kumimoji="0" lang="en-US" sz="3800" b="1" i="0" u="none" strike="noStrike" kern="1200" cap="none" spc="0" normalizeH="0" baseline="0" noProof="0" dirty="0">
                <a:ln>
                  <a:noFill/>
                </a:ln>
                <a:solidFill>
                  <a:srgbClr val="2E2F2E"/>
                </a:solidFill>
                <a:effectLst/>
                <a:uLnTx/>
                <a:uFillTx/>
                <a:latin typeface="Segoe UI Semibold" panose="020B0702040204020203" pitchFamily="34" charset="0"/>
                <a:ea typeface="+mn-ea"/>
                <a:cs typeface="Segoe UI Semibold" panose="020B0702040204020203" pitchFamily="34" charset="0"/>
              </a:rPr>
              <a:t>Thank you</a:t>
            </a:r>
          </a:p>
        </p:txBody>
      </p:sp>
    </p:spTree>
    <p:extLst>
      <p:ext uri="{BB962C8B-B14F-4D97-AF65-F5344CB8AC3E}">
        <p14:creationId xmlns:p14="http://schemas.microsoft.com/office/powerpoint/2010/main" val="16430347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5 Ribbons are starting to flow more in the page">
            <a:extLst>
              <a:ext uri="{FF2B5EF4-FFF2-40B4-BE49-F238E27FC236}">
                <a16:creationId xmlns:a16="http://schemas.microsoft.com/office/drawing/2014/main" id="{D88D86D6-CA40-8151-B82B-0A7CDA39A3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4449425" cy="6858000"/>
          </a:xfrm>
          <a:prstGeom prst="rect">
            <a:avLst/>
          </a:prstGeom>
        </p:spPr>
      </p:pic>
      <p:sp>
        <p:nvSpPr>
          <p:cNvPr id="10" name="TextBox 9">
            <a:extLst>
              <a:ext uri="{FF2B5EF4-FFF2-40B4-BE49-F238E27FC236}">
                <a16:creationId xmlns:a16="http://schemas.microsoft.com/office/drawing/2014/main" id="{4C7D87B4-9197-2DE2-1F84-05B8691BC74F}"/>
              </a:ext>
            </a:extLst>
          </p:cNvPr>
          <p:cNvSpPr txBox="1"/>
          <p:nvPr/>
        </p:nvSpPr>
        <p:spPr>
          <a:xfrm>
            <a:off x="190182" y="680485"/>
            <a:ext cx="3960091" cy="6177516"/>
          </a:xfrm>
          <a:prstGeom prst="rect">
            <a:avLst/>
          </a:prstGeom>
          <a:noFill/>
        </p:spPr>
        <p:txBody>
          <a:bodyPr wrap="square" lIns="0" tIns="0" rIns="0" bIns="0" rtlCol="0" anchor="t">
            <a:noAutofit/>
          </a:bodyPr>
          <a:lstStyle/>
          <a:p>
            <a:pPr algn="l"/>
            <a:r>
              <a:rPr lang="en-US" sz="50000" b="1" dirty="0">
                <a:solidFill>
                  <a:srgbClr val="117865"/>
                </a:solidFill>
                <a:latin typeface="Segoe UI" panose="020B0502040204020203" pitchFamily="34" charset="0"/>
                <a:cs typeface="Segoe UI" panose="020B0502040204020203" pitchFamily="34" charset="0"/>
              </a:rPr>
              <a:t>1</a:t>
            </a:r>
            <a:endParaRPr lang="en-US" sz="50000" b="1" i="0" dirty="0">
              <a:solidFill>
                <a:srgbClr val="117865"/>
              </a:solidFill>
              <a:latin typeface="Segoe UI" panose="020B0502040204020203" pitchFamily="34" charset="0"/>
              <a:cs typeface="Segoe UI" panose="020B0502040204020203" pitchFamily="34" charset="0"/>
            </a:endParaRPr>
          </a:p>
        </p:txBody>
      </p:sp>
      <p:sp>
        <p:nvSpPr>
          <p:cNvPr id="9" name="Title 2">
            <a:extLst>
              <a:ext uri="{FF2B5EF4-FFF2-40B4-BE49-F238E27FC236}">
                <a16:creationId xmlns:a16="http://schemas.microsoft.com/office/drawing/2014/main" id="{63575F5B-DC6A-2CCA-7D3E-BAE09D97221A}"/>
              </a:ext>
            </a:extLst>
          </p:cNvPr>
          <p:cNvSpPr txBox="1">
            <a:spLocks noGrp="1"/>
          </p:cNvSpPr>
          <p:nvPr>
            <p:ph type="title" idx="4294967295"/>
          </p:nvPr>
        </p:nvSpPr>
        <p:spPr>
          <a:xfrm>
            <a:off x="4069080" y="4732785"/>
            <a:ext cx="3960091" cy="714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3A3A3A"/>
                </a:solidFill>
                <a:effectLst/>
                <a:uLnTx/>
                <a:uFillTx/>
                <a:latin typeface="+mj-lt"/>
                <a:ea typeface="+mn-ea"/>
                <a:cs typeface="Segoe UI" pitchFamily="34" charset="0"/>
              </a:rPr>
              <a:t>Microsoft </a:t>
            </a:r>
            <a:r>
              <a:rPr lang="en-US" dirty="0">
                <a:solidFill>
                  <a:srgbClr val="3A3A3A"/>
                </a:solidFill>
              </a:rPr>
              <a:t>Fabric</a:t>
            </a:r>
            <a:br>
              <a:rPr lang="en-US" dirty="0">
                <a:solidFill>
                  <a:srgbClr val="3A3A3A"/>
                </a:solidFill>
              </a:rPr>
            </a:br>
            <a:r>
              <a:rPr lang="en-US" dirty="0">
                <a:solidFill>
                  <a:srgbClr val="3A3A3A"/>
                </a:solidFill>
              </a:rPr>
              <a:t>Overview</a:t>
            </a:r>
            <a:endParaRPr kumimoji="0" lang="en-US" sz="3600" b="0" i="0" u="none" strike="noStrike" kern="1200" cap="none" spc="-50" normalizeH="0" baseline="0" noProof="0" dirty="0">
              <a:ln w="3175">
                <a:noFill/>
              </a:ln>
              <a:solidFill>
                <a:srgbClr val="3A3A3A"/>
              </a:solidFill>
              <a:effectLst/>
              <a:uLnTx/>
              <a:uFillTx/>
              <a:latin typeface="+mj-lt"/>
              <a:ea typeface="+mn-ea"/>
              <a:cs typeface="Segoe UI" pitchFamily="34" charset="0"/>
            </a:endParaRPr>
          </a:p>
        </p:txBody>
      </p:sp>
    </p:spTree>
    <p:extLst>
      <p:ext uri="{BB962C8B-B14F-4D97-AF65-F5344CB8AC3E}">
        <p14:creationId xmlns:p14="http://schemas.microsoft.com/office/powerpoint/2010/main" val="25597924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5 Ribbons are flowing from the bottom to the top of the page">
            <a:extLst>
              <a:ext uri="{FF2B5EF4-FFF2-40B4-BE49-F238E27FC236}">
                <a16:creationId xmlns:a16="http://schemas.microsoft.com/office/drawing/2014/main" id="{E5FEC973-9976-7567-E441-73BE13E3FD0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4410075" y="0"/>
            <a:ext cx="7781925" cy="6858000"/>
          </a:xfrm>
          <a:prstGeom prst="rect">
            <a:avLst/>
          </a:prstGeom>
        </p:spPr>
      </p:pic>
      <p:sp>
        <p:nvSpPr>
          <p:cNvPr id="2" name="Title 1">
            <a:extLst>
              <a:ext uri="{FF2B5EF4-FFF2-40B4-BE49-F238E27FC236}">
                <a16:creationId xmlns:a16="http://schemas.microsoft.com/office/drawing/2014/main" id="{2731C5BF-2587-AA43-8D00-4B95D90A112D}"/>
              </a:ext>
            </a:extLst>
          </p:cNvPr>
          <p:cNvSpPr>
            <a:spLocks noGrp="1"/>
          </p:cNvSpPr>
          <p:nvPr>
            <p:ph type="title" idx="4294967295"/>
          </p:nvPr>
        </p:nvSpPr>
        <p:spPr>
          <a:xfrm>
            <a:off x="420688" y="585788"/>
            <a:ext cx="3181350" cy="1661993"/>
          </a:xfrm>
        </p:spPr>
        <p:txBody>
          <a:bodyPr/>
          <a:lstStyle/>
          <a:p>
            <a:r>
              <a:rPr lang="en-US"/>
              <a:t>Introducing Microsoft Fabric</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4294967295"/>
          </p:nvPr>
        </p:nvSpPr>
        <p:spPr>
          <a:xfrm>
            <a:off x="369887" y="2605314"/>
            <a:ext cx="3824741" cy="3591752"/>
          </a:xfrm>
        </p:spPr>
        <p:txBody>
          <a:bodyPr vert="horz" wrap="square" lIns="0" tIns="0" rIns="0" bIns="0" rtlCol="0" anchor="t">
            <a:spAutoFit/>
          </a:bodyPr>
          <a:lstStyle/>
          <a:p>
            <a:pPr marL="0" indent="0">
              <a:spcAft>
                <a:spcPts val="600"/>
              </a:spcAft>
              <a:buNone/>
            </a:pPr>
            <a:r>
              <a:rPr lang="en-US" sz="1600" dirty="0">
                <a:solidFill>
                  <a:srgbClr val="434343"/>
                </a:solidFill>
                <a:ea typeface="+mn-lt"/>
                <a:cs typeface="+mn-lt"/>
              </a:rPr>
              <a:t>Microsoft </a:t>
            </a:r>
            <a:r>
              <a:rPr lang="en-US" sz="1600" b="0" i="0" dirty="0">
                <a:solidFill>
                  <a:srgbClr val="434343"/>
                </a:solidFill>
                <a:effectLst/>
                <a:ea typeface="+mn-lt"/>
                <a:cs typeface="+mn-lt"/>
              </a:rPr>
              <a:t>Fabric </a:t>
            </a:r>
            <a:r>
              <a:rPr lang="en-US" sz="1600" dirty="0">
                <a:solidFill>
                  <a:srgbClr val="434343"/>
                </a:solidFill>
                <a:ea typeface="+mn-lt"/>
                <a:cs typeface="+mn-lt"/>
              </a:rPr>
              <a:t>enables you to manage </a:t>
            </a:r>
            <a:r>
              <a:rPr lang="en-US" sz="1600" b="0" i="0" dirty="0">
                <a:solidFill>
                  <a:srgbClr val="434343"/>
                </a:solidFill>
                <a:effectLst/>
                <a:ea typeface="+mn-lt"/>
                <a:cs typeface="+mn-lt"/>
              </a:rPr>
              <a:t>your data </a:t>
            </a:r>
            <a:r>
              <a:rPr lang="en-US" sz="1600" dirty="0">
                <a:solidFill>
                  <a:srgbClr val="434343"/>
                </a:solidFill>
                <a:ea typeface="+mn-lt"/>
                <a:cs typeface="+mn-lt"/>
              </a:rPr>
              <a:t>in one place with a suite of analytics experiences that work together seamlessly, including: </a:t>
            </a:r>
            <a:endParaRPr lang="en-US" dirty="0"/>
          </a:p>
          <a:p>
            <a:pPr lvl="1">
              <a:spcAft>
                <a:spcPts val="600"/>
              </a:spcAft>
            </a:pPr>
            <a:r>
              <a:rPr lang="en-US" sz="1600" dirty="0">
                <a:solidFill>
                  <a:schemeClr val="accent6">
                    <a:lumMod val="50000"/>
                  </a:schemeClr>
                </a:solidFill>
                <a:latin typeface="Segoe UI"/>
                <a:cs typeface="Segoe UI"/>
              </a:rPr>
              <a:t>Data Factory</a:t>
            </a:r>
          </a:p>
          <a:p>
            <a:pPr lvl="1">
              <a:spcAft>
                <a:spcPts val="600"/>
              </a:spcAft>
            </a:pPr>
            <a:r>
              <a:rPr lang="en-US" sz="1600" dirty="0">
                <a:solidFill>
                  <a:schemeClr val="accent6">
                    <a:lumMod val="50000"/>
                  </a:schemeClr>
                </a:solidFill>
                <a:latin typeface="Segoe UI"/>
                <a:cs typeface="Segoe UI"/>
              </a:rPr>
              <a:t>Synapse D</a:t>
            </a:r>
            <a:r>
              <a:rPr lang="en-US" sz="1600" b="0" i="0" u="none" strike="noStrike" dirty="0">
                <a:solidFill>
                  <a:schemeClr val="accent6">
                    <a:lumMod val="50000"/>
                  </a:schemeClr>
                </a:solidFill>
                <a:effectLst/>
                <a:latin typeface="Segoe UI"/>
                <a:cs typeface="Segoe UI"/>
              </a:rPr>
              <a:t>ata Engineering</a:t>
            </a:r>
          </a:p>
          <a:p>
            <a:pPr lvl="1">
              <a:spcAft>
                <a:spcPts val="600"/>
              </a:spcAft>
            </a:pPr>
            <a:r>
              <a:rPr lang="en-US" sz="1600" dirty="0">
                <a:solidFill>
                  <a:schemeClr val="accent6">
                    <a:lumMod val="50000"/>
                  </a:schemeClr>
                </a:solidFill>
                <a:latin typeface="Segoe UI"/>
                <a:cs typeface="Segoe UI"/>
              </a:rPr>
              <a:t>Synapse Data Warehouse</a:t>
            </a:r>
            <a:endParaRPr lang="en-US" sz="1600" b="0" i="0" u="none" strike="noStrike" dirty="0">
              <a:solidFill>
                <a:schemeClr val="accent6">
                  <a:lumMod val="50000"/>
                </a:schemeClr>
              </a:solidFill>
              <a:effectLst/>
              <a:latin typeface="Segoe UI"/>
              <a:cs typeface="Segoe UI"/>
            </a:endParaRPr>
          </a:p>
          <a:p>
            <a:pPr lvl="1">
              <a:spcAft>
                <a:spcPts val="600"/>
              </a:spcAft>
            </a:pPr>
            <a:r>
              <a:rPr lang="en-US" sz="1600" dirty="0">
                <a:solidFill>
                  <a:schemeClr val="accent6">
                    <a:lumMod val="50000"/>
                  </a:schemeClr>
                </a:solidFill>
                <a:latin typeface="Segoe UI"/>
                <a:cs typeface="Segoe UI"/>
              </a:rPr>
              <a:t>Synapse Data Science</a:t>
            </a:r>
          </a:p>
          <a:p>
            <a:pPr lvl="1">
              <a:spcAft>
                <a:spcPts val="600"/>
              </a:spcAft>
            </a:pPr>
            <a:r>
              <a:rPr lang="en-US" sz="1600" dirty="0">
                <a:solidFill>
                  <a:schemeClr val="accent6">
                    <a:lumMod val="50000"/>
                  </a:schemeClr>
                </a:solidFill>
                <a:latin typeface="Segoe UI"/>
                <a:cs typeface="Segoe UI"/>
              </a:rPr>
              <a:t>Synapse </a:t>
            </a:r>
            <a:r>
              <a:rPr lang="en-US" sz="1600" b="0" i="0" u="none" strike="noStrike" dirty="0">
                <a:solidFill>
                  <a:schemeClr val="accent6">
                    <a:lumMod val="50000"/>
                  </a:schemeClr>
                </a:solidFill>
                <a:effectLst/>
                <a:latin typeface="Segoe UI"/>
                <a:cs typeface="Segoe UI"/>
              </a:rPr>
              <a:t>Real-Time </a:t>
            </a:r>
            <a:r>
              <a:rPr lang="en-US" sz="1600" dirty="0">
                <a:solidFill>
                  <a:schemeClr val="accent6">
                    <a:lumMod val="50000"/>
                  </a:schemeClr>
                </a:solidFill>
                <a:latin typeface="Segoe UI"/>
                <a:cs typeface="Segoe UI"/>
              </a:rPr>
              <a:t>Analytics</a:t>
            </a:r>
            <a:endParaRPr lang="en-US" sz="1600" b="0" i="0" u="none" strike="noStrike" dirty="0">
              <a:solidFill>
                <a:schemeClr val="accent6">
                  <a:lumMod val="50000"/>
                </a:schemeClr>
              </a:solidFill>
              <a:effectLst/>
              <a:latin typeface="Segoe UI"/>
              <a:cs typeface="Segoe UI"/>
            </a:endParaRPr>
          </a:p>
          <a:p>
            <a:pPr lvl="1">
              <a:spcAft>
                <a:spcPts val="600"/>
              </a:spcAft>
            </a:pPr>
            <a:r>
              <a:rPr lang="en-US" sz="1600" b="0" i="0" u="none" strike="noStrike" dirty="0">
                <a:solidFill>
                  <a:schemeClr val="accent6">
                    <a:lumMod val="50000"/>
                  </a:schemeClr>
                </a:solidFill>
                <a:effectLst/>
                <a:latin typeface="Segoe UI"/>
                <a:cs typeface="Segoe UI"/>
              </a:rPr>
              <a:t>Power BI </a:t>
            </a:r>
          </a:p>
          <a:p>
            <a:pPr lvl="1">
              <a:spcAft>
                <a:spcPts val="600"/>
              </a:spcAft>
            </a:pPr>
            <a:r>
              <a:rPr lang="en-US" sz="1600" b="0" i="0" u="none" strike="noStrike" dirty="0">
                <a:solidFill>
                  <a:schemeClr val="accent6">
                    <a:lumMod val="50000"/>
                  </a:schemeClr>
                </a:solidFill>
                <a:effectLst/>
                <a:latin typeface="Segoe UI"/>
                <a:cs typeface="Segoe UI"/>
              </a:rPr>
              <a:t>Data Activator</a:t>
            </a:r>
          </a:p>
        </p:txBody>
      </p:sp>
      <p:pic>
        <p:nvPicPr>
          <p:cNvPr id="6" name="Picture 5">
            <a:extLst>
              <a:ext uri="{FF2B5EF4-FFF2-40B4-BE49-F238E27FC236}">
                <a16:creationId xmlns:a16="http://schemas.microsoft.com/office/drawing/2014/main" id="{881ABBAD-18EF-3467-3A01-D8FB91F120E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0074" y="1240334"/>
            <a:ext cx="7781925" cy="4377333"/>
          </a:xfrm>
          <a:prstGeom prst="rect">
            <a:avLst/>
          </a:prstGeom>
        </p:spPr>
      </p:pic>
    </p:spTree>
    <p:extLst>
      <p:ext uri="{BB962C8B-B14F-4D97-AF65-F5344CB8AC3E}">
        <p14:creationId xmlns:p14="http://schemas.microsoft.com/office/powerpoint/2010/main" val="17564620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ounded Rectangle 106">
            <a:extLst>
              <a:ext uri="{FF2B5EF4-FFF2-40B4-BE49-F238E27FC236}">
                <a16:creationId xmlns:a16="http://schemas.microsoft.com/office/drawing/2014/main" id="{9C763CF1-391C-CB42-9C05-F0770E9265EB}"/>
              </a:ext>
              <a:ext uri="{C183D7F6-B498-43B3-948B-1728B52AA6E4}">
                <adec:decorative xmlns:adec="http://schemas.microsoft.com/office/drawing/2017/decorative" val="1"/>
              </a:ext>
            </a:extLst>
          </p:cNvPr>
          <p:cNvSpPr/>
          <p:nvPr/>
        </p:nvSpPr>
        <p:spPr bwMode="auto">
          <a:xfrm>
            <a:off x="8580550"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8" name="Graphic 107" descr="Power BI Logo">
            <a:extLst>
              <a:ext uri="{FF2B5EF4-FFF2-40B4-BE49-F238E27FC236}">
                <a16:creationId xmlns:a16="http://schemas.microsoft.com/office/drawing/2014/main" id="{EA6A76EF-5523-C942-9F28-DEFC29313F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83470" y="2744610"/>
            <a:ext cx="548640" cy="548640"/>
          </a:xfrm>
          <a:prstGeom prst="rect">
            <a:avLst/>
          </a:prstGeom>
        </p:spPr>
      </p:pic>
      <p:sp>
        <p:nvSpPr>
          <p:cNvPr id="85" name="Rounded Rectangle 84">
            <a:extLst>
              <a:ext uri="{FF2B5EF4-FFF2-40B4-BE49-F238E27FC236}">
                <a16:creationId xmlns:a16="http://schemas.microsoft.com/office/drawing/2014/main" id="{7990FCC3-A6F6-B349-9118-99785825A28B}"/>
              </a:ext>
              <a:ext uri="{C183D7F6-B498-43B3-948B-1728B52AA6E4}">
                <adec:decorative xmlns:adec="http://schemas.microsoft.com/office/drawing/2017/decorative" val="1"/>
              </a:ext>
            </a:extLst>
          </p:cNvPr>
          <p:cNvSpPr/>
          <p:nvPr/>
        </p:nvSpPr>
        <p:spPr bwMode="auto">
          <a:xfrm>
            <a:off x="2053302"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DB3923A8-C50B-E643-8256-CE20B8381E0C}"/>
              </a:ext>
              <a:ext uri="{C183D7F6-B498-43B3-948B-1728B52AA6E4}">
                <adec:decorative xmlns:adec="http://schemas.microsoft.com/office/drawing/2017/decorative" val="1"/>
              </a:ext>
            </a:extLst>
          </p:cNvPr>
          <p:cNvSpPr/>
          <p:nvPr/>
        </p:nvSpPr>
        <p:spPr bwMode="auto">
          <a:xfrm>
            <a:off x="3685114"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7C04D4BB-6479-2948-9032-309EFA21090B}"/>
              </a:ext>
              <a:ext uri="{C183D7F6-B498-43B3-948B-1728B52AA6E4}">
                <adec:decorative xmlns:adec="http://schemas.microsoft.com/office/drawing/2017/decorative" val="1"/>
              </a:ext>
            </a:extLst>
          </p:cNvPr>
          <p:cNvSpPr/>
          <p:nvPr/>
        </p:nvSpPr>
        <p:spPr bwMode="auto">
          <a:xfrm>
            <a:off x="5316926"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8A14935B-EDF0-E746-8A70-C077836F6162}"/>
              </a:ext>
              <a:ext uri="{C183D7F6-B498-43B3-948B-1728B52AA6E4}">
                <adec:decorative xmlns:adec="http://schemas.microsoft.com/office/drawing/2017/decorative" val="1"/>
              </a:ext>
            </a:extLst>
          </p:cNvPr>
          <p:cNvSpPr/>
          <p:nvPr/>
        </p:nvSpPr>
        <p:spPr bwMode="auto">
          <a:xfrm>
            <a:off x="6948738"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Rounded Rectangle 106">
            <a:extLst>
              <a:ext uri="{FF2B5EF4-FFF2-40B4-BE49-F238E27FC236}">
                <a16:creationId xmlns:a16="http://schemas.microsoft.com/office/drawing/2014/main" id="{E96055B3-5510-5A92-293B-B8B1202A6644}"/>
              </a:ext>
              <a:ext uri="{C183D7F6-B498-43B3-948B-1728B52AA6E4}">
                <adec:decorative xmlns:adec="http://schemas.microsoft.com/office/drawing/2017/decorative" val="1"/>
              </a:ext>
            </a:extLst>
          </p:cNvPr>
          <p:cNvSpPr/>
          <p:nvPr/>
        </p:nvSpPr>
        <p:spPr bwMode="auto">
          <a:xfrm>
            <a:off x="10212365"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491FCCD2-1E5B-24E1-D625-A2D38BC832C9}"/>
              </a:ext>
            </a:extLst>
          </p:cNvPr>
          <p:cNvSpPr txBox="1">
            <a:spLocks noGrp="1"/>
          </p:cNvSpPr>
          <p:nvPr>
            <p:ph type="title" idx="4294967295"/>
          </p:nvPr>
        </p:nvSpPr>
        <p:spPr>
          <a:xfrm>
            <a:off x="421261" y="520052"/>
            <a:ext cx="90678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117865"/>
                </a:solidFill>
                <a:effectLst/>
                <a:uLnTx/>
                <a:uFillTx/>
                <a:latin typeface="+mj-lt"/>
                <a:ea typeface="+mn-ea"/>
                <a:cs typeface="Segoe UI" pitchFamily="34" charset="0"/>
              </a:rPr>
              <a:t>Microsoft Fabric does it all—in a unified solution</a:t>
            </a:r>
          </a:p>
        </p:txBody>
      </p:sp>
      <p:sp>
        <p:nvSpPr>
          <p:cNvPr id="22" name="Text Placeholder 2">
            <a:extLst>
              <a:ext uri="{FF2B5EF4-FFF2-40B4-BE49-F238E27FC236}">
                <a16:creationId xmlns:a16="http://schemas.microsoft.com/office/drawing/2014/main" id="{6F0F4118-0BA6-854F-884A-E9C84122D0BA}"/>
              </a:ext>
            </a:extLst>
          </p:cNvPr>
          <p:cNvSpPr txBox="1">
            <a:spLocks/>
          </p:cNvSpPr>
          <p:nvPr/>
        </p:nvSpPr>
        <p:spPr>
          <a:xfrm>
            <a:off x="331124" y="1150288"/>
            <a:ext cx="10438599" cy="8313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Aft>
                <a:spcPts val="600"/>
              </a:spcAft>
              <a:buFont typeface="Wingdings" panose="05000000000000000000" pitchFamily="2" charset="2"/>
              <a:buNone/>
            </a:pPr>
            <a:r>
              <a:rPr lang="en-US" sz="2000" dirty="0">
                <a:solidFill>
                  <a:srgbClr val="2F2F2F"/>
                </a:solidFill>
                <a:latin typeface="Segoe UI" panose="020B0502040204020203" pitchFamily="34" charset="0"/>
              </a:rPr>
              <a:t>An end-to-end analytics platform that brings together all the data and analytics tools that organizations need to go from the data lake to the business user</a:t>
            </a:r>
            <a:endParaRPr lang="en-US" sz="1800" dirty="0">
              <a:solidFill>
                <a:srgbClr val="2F2F2F"/>
              </a:solidFill>
            </a:endParaRPr>
          </a:p>
        </p:txBody>
      </p:sp>
      <p:sp>
        <p:nvSpPr>
          <p:cNvPr id="76" name="Rounded Rectangle 75">
            <a:extLst>
              <a:ext uri="{FF2B5EF4-FFF2-40B4-BE49-F238E27FC236}">
                <a16:creationId xmlns:a16="http://schemas.microsoft.com/office/drawing/2014/main" id="{38B840E9-C789-DF44-BE6A-7D6AD2D01561}"/>
              </a:ext>
              <a:ext uri="{C183D7F6-B498-43B3-948B-1728B52AA6E4}">
                <adec:decorative xmlns:adec="http://schemas.microsoft.com/office/drawing/2017/decorative" val="1"/>
              </a:ext>
            </a:extLst>
          </p:cNvPr>
          <p:cNvSpPr/>
          <p:nvPr/>
        </p:nvSpPr>
        <p:spPr bwMode="auto">
          <a:xfrm>
            <a:off x="421261" y="2487920"/>
            <a:ext cx="1554480" cy="19063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9" name="Picture 78" descr="Data Factory Logo">
            <a:extLst>
              <a:ext uri="{FF2B5EF4-FFF2-40B4-BE49-F238E27FC236}">
                <a16:creationId xmlns:a16="http://schemas.microsoft.com/office/drawing/2014/main" id="{58A023B6-4986-344C-B0D3-F193CED765C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70346" y="2802468"/>
            <a:ext cx="456310" cy="457200"/>
          </a:xfrm>
          <a:prstGeom prst="rect">
            <a:avLst/>
          </a:prstGeom>
        </p:spPr>
      </p:pic>
      <p:sp>
        <p:nvSpPr>
          <p:cNvPr id="80" name="Text Placeholder 2">
            <a:extLst>
              <a:ext uri="{FF2B5EF4-FFF2-40B4-BE49-F238E27FC236}">
                <a16:creationId xmlns:a16="http://schemas.microsoft.com/office/drawing/2014/main" id="{2F03540B-8801-A540-A6EA-AFF2ABFC3F1A}"/>
              </a:ext>
            </a:extLst>
          </p:cNvPr>
          <p:cNvSpPr txBox="1">
            <a:spLocks/>
          </p:cNvSpPr>
          <p:nvPr/>
        </p:nvSpPr>
        <p:spPr>
          <a:xfrm>
            <a:off x="421261"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Integration</a:t>
            </a:r>
            <a:endParaRPr lang="en-US" sz="1200" b="1" dirty="0">
              <a:solidFill>
                <a:srgbClr val="117865"/>
              </a:solidFill>
            </a:endParaRPr>
          </a:p>
        </p:txBody>
      </p:sp>
      <p:sp>
        <p:nvSpPr>
          <p:cNvPr id="82" name="Text Placeholder 2">
            <a:extLst>
              <a:ext uri="{FF2B5EF4-FFF2-40B4-BE49-F238E27FC236}">
                <a16:creationId xmlns:a16="http://schemas.microsoft.com/office/drawing/2014/main" id="{727F33E3-169E-244E-8FC6-B252049E7824}"/>
              </a:ext>
            </a:extLst>
          </p:cNvPr>
          <p:cNvSpPr txBox="1">
            <a:spLocks/>
          </p:cNvSpPr>
          <p:nvPr/>
        </p:nvSpPr>
        <p:spPr>
          <a:xfrm>
            <a:off x="421261"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Data Factory</a:t>
            </a:r>
            <a:endParaRPr lang="en-US" sz="1100" dirty="0">
              <a:solidFill>
                <a:srgbClr val="2F2F2F"/>
              </a:solidFill>
            </a:endParaRPr>
          </a:p>
        </p:txBody>
      </p:sp>
      <p:pic>
        <p:nvPicPr>
          <p:cNvPr id="88" name="Picture 87" descr="Synapse Spark Logo">
            <a:extLst>
              <a:ext uri="{FF2B5EF4-FFF2-40B4-BE49-F238E27FC236}">
                <a16:creationId xmlns:a16="http://schemas.microsoft.com/office/drawing/2014/main" id="{56455CAC-7F7C-0040-9362-C8B8530BFAF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602387" y="2802468"/>
            <a:ext cx="456310" cy="457200"/>
          </a:xfrm>
          <a:prstGeom prst="rect">
            <a:avLst/>
          </a:prstGeom>
        </p:spPr>
      </p:pic>
      <p:sp>
        <p:nvSpPr>
          <p:cNvPr id="91" name="Text Placeholder 2">
            <a:extLst>
              <a:ext uri="{FF2B5EF4-FFF2-40B4-BE49-F238E27FC236}">
                <a16:creationId xmlns:a16="http://schemas.microsoft.com/office/drawing/2014/main" id="{19DD6C7B-0399-A641-9FDC-26AC9E0DD96C}"/>
              </a:ext>
            </a:extLst>
          </p:cNvPr>
          <p:cNvSpPr txBox="1">
            <a:spLocks/>
          </p:cNvSpPr>
          <p:nvPr/>
        </p:nvSpPr>
        <p:spPr>
          <a:xfrm>
            <a:off x="205330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Engineering</a:t>
            </a:r>
            <a:endParaRPr lang="en-US" sz="1200" b="1" dirty="0">
              <a:solidFill>
                <a:srgbClr val="117865"/>
              </a:solidFill>
            </a:endParaRPr>
          </a:p>
        </p:txBody>
      </p:sp>
      <p:sp>
        <p:nvSpPr>
          <p:cNvPr id="92" name="Text Placeholder 2">
            <a:extLst>
              <a:ext uri="{FF2B5EF4-FFF2-40B4-BE49-F238E27FC236}">
                <a16:creationId xmlns:a16="http://schemas.microsoft.com/office/drawing/2014/main" id="{B1443B2F-A082-B442-9AF2-F7BF8DEC13A6}"/>
              </a:ext>
            </a:extLst>
          </p:cNvPr>
          <p:cNvSpPr txBox="1">
            <a:spLocks/>
          </p:cNvSpPr>
          <p:nvPr/>
        </p:nvSpPr>
        <p:spPr>
          <a:xfrm>
            <a:off x="205330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endParaRPr>
          </a:p>
        </p:txBody>
      </p:sp>
      <p:pic>
        <p:nvPicPr>
          <p:cNvPr id="95" name="Picture 94" descr="Synapse Logo">
            <a:extLst>
              <a:ext uri="{FF2B5EF4-FFF2-40B4-BE49-F238E27FC236}">
                <a16:creationId xmlns:a16="http://schemas.microsoft.com/office/drawing/2014/main" id="{944EA32D-E48B-0C40-BA2C-E77F607D85E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34199" y="2810765"/>
            <a:ext cx="456310" cy="457200"/>
          </a:xfrm>
          <a:prstGeom prst="rect">
            <a:avLst/>
          </a:prstGeom>
        </p:spPr>
      </p:pic>
      <p:sp>
        <p:nvSpPr>
          <p:cNvPr id="97" name="Text Placeholder 2">
            <a:extLst>
              <a:ext uri="{FF2B5EF4-FFF2-40B4-BE49-F238E27FC236}">
                <a16:creationId xmlns:a16="http://schemas.microsoft.com/office/drawing/2014/main" id="{14576168-1A46-1740-A07D-A6D1E4D3F6F7}"/>
              </a:ext>
            </a:extLst>
          </p:cNvPr>
          <p:cNvSpPr txBox="1">
            <a:spLocks/>
          </p:cNvSpPr>
          <p:nvPr/>
        </p:nvSpPr>
        <p:spPr>
          <a:xfrm>
            <a:off x="3685114"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Warehouse</a:t>
            </a:r>
            <a:endParaRPr lang="en-US" sz="1200" b="1" dirty="0">
              <a:solidFill>
                <a:srgbClr val="117865"/>
              </a:solidFill>
            </a:endParaRPr>
          </a:p>
        </p:txBody>
      </p:sp>
      <p:sp>
        <p:nvSpPr>
          <p:cNvPr id="98" name="Text Placeholder 2">
            <a:extLst>
              <a:ext uri="{FF2B5EF4-FFF2-40B4-BE49-F238E27FC236}">
                <a16:creationId xmlns:a16="http://schemas.microsoft.com/office/drawing/2014/main" id="{78D40FA7-259B-C345-9D1E-3D81D7D3846F}"/>
              </a:ext>
            </a:extLst>
          </p:cNvPr>
          <p:cNvSpPr txBox="1">
            <a:spLocks/>
          </p:cNvSpPr>
          <p:nvPr/>
        </p:nvSpPr>
        <p:spPr>
          <a:xfrm>
            <a:off x="3685114"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endParaRPr>
          </a:p>
        </p:txBody>
      </p:sp>
      <p:pic>
        <p:nvPicPr>
          <p:cNvPr id="100" name="Picture 99" descr="Azure AI Logo">
            <a:extLst>
              <a:ext uri="{FF2B5EF4-FFF2-40B4-BE49-F238E27FC236}">
                <a16:creationId xmlns:a16="http://schemas.microsoft.com/office/drawing/2014/main" id="{57C40355-1C46-E14A-A27B-0FB271A17B18}"/>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5866011" y="2802468"/>
            <a:ext cx="456310" cy="457200"/>
          </a:xfrm>
          <a:prstGeom prst="rect">
            <a:avLst/>
          </a:prstGeom>
        </p:spPr>
      </p:pic>
      <p:sp>
        <p:nvSpPr>
          <p:cNvPr id="101" name="Text Placeholder 2">
            <a:extLst>
              <a:ext uri="{FF2B5EF4-FFF2-40B4-BE49-F238E27FC236}">
                <a16:creationId xmlns:a16="http://schemas.microsoft.com/office/drawing/2014/main" id="{2D7512FF-705D-0B4D-886C-E893CC9A46CD}"/>
              </a:ext>
            </a:extLst>
          </p:cNvPr>
          <p:cNvSpPr txBox="1">
            <a:spLocks/>
          </p:cNvSpPr>
          <p:nvPr/>
        </p:nvSpPr>
        <p:spPr>
          <a:xfrm>
            <a:off x="5316926"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Science</a:t>
            </a:r>
            <a:endParaRPr lang="en-US" sz="1200" b="1" dirty="0">
              <a:solidFill>
                <a:srgbClr val="117865"/>
              </a:solidFill>
            </a:endParaRPr>
          </a:p>
        </p:txBody>
      </p:sp>
      <p:sp>
        <p:nvSpPr>
          <p:cNvPr id="102" name="Text Placeholder 2">
            <a:extLst>
              <a:ext uri="{FF2B5EF4-FFF2-40B4-BE49-F238E27FC236}">
                <a16:creationId xmlns:a16="http://schemas.microsoft.com/office/drawing/2014/main" id="{1943E6EE-746A-FA4E-8FBF-39724E59C81F}"/>
              </a:ext>
            </a:extLst>
          </p:cNvPr>
          <p:cNvSpPr txBox="1">
            <a:spLocks/>
          </p:cNvSpPr>
          <p:nvPr/>
        </p:nvSpPr>
        <p:spPr>
          <a:xfrm>
            <a:off x="5316926"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endParaRPr>
          </a:p>
        </p:txBody>
      </p:sp>
      <p:pic>
        <p:nvPicPr>
          <p:cNvPr id="104" name="Picture 103" descr="Data Explorer Logo">
            <a:extLst>
              <a:ext uri="{FF2B5EF4-FFF2-40B4-BE49-F238E27FC236}">
                <a16:creationId xmlns:a16="http://schemas.microsoft.com/office/drawing/2014/main" id="{230F015A-56C6-4F46-94BE-2DCD2041B25C}"/>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497823" y="2790330"/>
            <a:ext cx="456310" cy="457200"/>
          </a:xfrm>
          <a:prstGeom prst="rect">
            <a:avLst/>
          </a:prstGeom>
        </p:spPr>
      </p:pic>
      <p:sp>
        <p:nvSpPr>
          <p:cNvPr id="105" name="Text Placeholder 2">
            <a:extLst>
              <a:ext uri="{FF2B5EF4-FFF2-40B4-BE49-F238E27FC236}">
                <a16:creationId xmlns:a16="http://schemas.microsoft.com/office/drawing/2014/main" id="{75A8AB54-24DC-714B-9227-7EFBE21149DD}"/>
              </a:ext>
            </a:extLst>
          </p:cNvPr>
          <p:cNvSpPr txBox="1">
            <a:spLocks/>
          </p:cNvSpPr>
          <p:nvPr/>
        </p:nvSpPr>
        <p:spPr>
          <a:xfrm>
            <a:off x="6948738"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Real Time Analytics</a:t>
            </a:r>
            <a:endParaRPr lang="en-US" sz="1200" b="1" dirty="0">
              <a:solidFill>
                <a:srgbClr val="117865"/>
              </a:solidFill>
            </a:endParaRPr>
          </a:p>
        </p:txBody>
      </p:sp>
      <p:sp>
        <p:nvSpPr>
          <p:cNvPr id="106" name="Text Placeholder 2">
            <a:extLst>
              <a:ext uri="{FF2B5EF4-FFF2-40B4-BE49-F238E27FC236}">
                <a16:creationId xmlns:a16="http://schemas.microsoft.com/office/drawing/2014/main" id="{E894666B-1B55-E34E-9C82-2E4F467A5AC9}"/>
              </a:ext>
            </a:extLst>
          </p:cNvPr>
          <p:cNvSpPr txBox="1">
            <a:spLocks/>
          </p:cNvSpPr>
          <p:nvPr/>
        </p:nvSpPr>
        <p:spPr>
          <a:xfrm>
            <a:off x="6948738"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endParaRPr>
          </a:p>
        </p:txBody>
      </p:sp>
      <p:sp>
        <p:nvSpPr>
          <p:cNvPr id="109" name="Text Placeholder 2">
            <a:extLst>
              <a:ext uri="{FF2B5EF4-FFF2-40B4-BE49-F238E27FC236}">
                <a16:creationId xmlns:a16="http://schemas.microsoft.com/office/drawing/2014/main" id="{78F07DE3-BAAB-9640-84C2-373ED20A81AD}"/>
              </a:ext>
            </a:extLst>
          </p:cNvPr>
          <p:cNvSpPr txBox="1">
            <a:spLocks/>
          </p:cNvSpPr>
          <p:nvPr/>
        </p:nvSpPr>
        <p:spPr>
          <a:xfrm>
            <a:off x="8580550"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Business Intelligence</a:t>
            </a:r>
            <a:endParaRPr lang="en-US" sz="1200" b="1" dirty="0">
              <a:solidFill>
                <a:srgbClr val="117865"/>
              </a:solidFill>
            </a:endParaRPr>
          </a:p>
        </p:txBody>
      </p:sp>
      <p:sp>
        <p:nvSpPr>
          <p:cNvPr id="110" name="Text Placeholder 2">
            <a:extLst>
              <a:ext uri="{FF2B5EF4-FFF2-40B4-BE49-F238E27FC236}">
                <a16:creationId xmlns:a16="http://schemas.microsoft.com/office/drawing/2014/main" id="{0655A24C-72D1-9647-BB6A-94ACBFB8968F}"/>
              </a:ext>
            </a:extLst>
          </p:cNvPr>
          <p:cNvSpPr txBox="1">
            <a:spLocks/>
          </p:cNvSpPr>
          <p:nvPr/>
        </p:nvSpPr>
        <p:spPr>
          <a:xfrm>
            <a:off x="8580550"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Power BI</a:t>
            </a:r>
            <a:endParaRPr lang="en-US" sz="1100" dirty="0">
              <a:solidFill>
                <a:srgbClr val="2F2F2F"/>
              </a:solidFill>
            </a:endParaRPr>
          </a:p>
        </p:txBody>
      </p:sp>
      <p:sp>
        <p:nvSpPr>
          <p:cNvPr id="113" name="Rounded Rectangle 112">
            <a:extLst>
              <a:ext uri="{FF2B5EF4-FFF2-40B4-BE49-F238E27FC236}">
                <a16:creationId xmlns:a16="http://schemas.microsoft.com/office/drawing/2014/main" id="{92D1BC01-5190-784B-A3BD-DD5C99BFDBF3}"/>
              </a:ext>
              <a:ext uri="{C183D7F6-B498-43B3-948B-1728B52AA6E4}">
                <adec:decorative xmlns:adec="http://schemas.microsoft.com/office/drawing/2017/decorative" val="1"/>
              </a:ext>
            </a:extLst>
          </p:cNvPr>
          <p:cNvSpPr/>
          <p:nvPr/>
        </p:nvSpPr>
        <p:spPr bwMode="auto">
          <a:xfrm>
            <a:off x="421490" y="5363354"/>
            <a:ext cx="11349250" cy="78638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Text Placeholder 2">
            <a:extLst>
              <a:ext uri="{FF2B5EF4-FFF2-40B4-BE49-F238E27FC236}">
                <a16:creationId xmlns:a16="http://schemas.microsoft.com/office/drawing/2014/main" id="{8ABD3955-0237-CE4F-AC46-E76BD277AB8A}"/>
              </a:ext>
            </a:extLst>
          </p:cNvPr>
          <p:cNvSpPr txBox="1">
            <a:spLocks/>
          </p:cNvSpPr>
          <p:nvPr/>
        </p:nvSpPr>
        <p:spPr>
          <a:xfrm>
            <a:off x="3743054" y="5444559"/>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UNIFIED</a:t>
            </a:r>
            <a:endParaRPr lang="en-US" sz="1200" b="1" dirty="0">
              <a:solidFill>
                <a:srgbClr val="117865"/>
              </a:solidFill>
            </a:endParaRPr>
          </a:p>
        </p:txBody>
      </p:sp>
      <p:sp>
        <p:nvSpPr>
          <p:cNvPr id="116" name="Text Placeholder 2">
            <a:extLst>
              <a:ext uri="{FF2B5EF4-FFF2-40B4-BE49-F238E27FC236}">
                <a16:creationId xmlns:a16="http://schemas.microsoft.com/office/drawing/2014/main" id="{B4C4958E-AF08-2344-B21E-95B0629FEFA0}"/>
              </a:ext>
            </a:extLst>
          </p:cNvPr>
          <p:cNvSpPr txBox="1">
            <a:spLocks/>
          </p:cNvSpPr>
          <p:nvPr/>
        </p:nvSpPr>
        <p:spPr>
          <a:xfrm>
            <a:off x="1418377"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SaaS product experience</a:t>
            </a:r>
            <a:endParaRPr lang="en-US" sz="1100" dirty="0">
              <a:solidFill>
                <a:srgbClr val="2F2F2F"/>
              </a:solidFill>
            </a:endParaRPr>
          </a:p>
        </p:txBody>
      </p:sp>
      <p:sp>
        <p:nvSpPr>
          <p:cNvPr id="111" name="Rounded Rectangle 110">
            <a:extLst>
              <a:ext uri="{FF2B5EF4-FFF2-40B4-BE49-F238E27FC236}">
                <a16:creationId xmlns:a16="http://schemas.microsoft.com/office/drawing/2014/main" id="{8D4AAF20-967C-6149-84FD-4BD772ACF9BB}"/>
              </a:ext>
              <a:ext uri="{C183D7F6-B498-43B3-948B-1728B52AA6E4}">
                <adec:decorative xmlns:adec="http://schemas.microsoft.com/office/drawing/2017/decorative" val="1"/>
              </a:ext>
            </a:extLst>
          </p:cNvPr>
          <p:cNvSpPr/>
          <p:nvPr/>
        </p:nvSpPr>
        <p:spPr bwMode="auto">
          <a:xfrm>
            <a:off x="421490" y="4482739"/>
            <a:ext cx="11349249" cy="789514"/>
          </a:xfrm>
          <a:prstGeom prst="roundRect">
            <a:avLst>
              <a:gd name="adj" fmla="val 3999"/>
            </a:avLst>
          </a:prstGeom>
          <a:solidFill>
            <a:schemeClr val="tx1">
              <a:lumMod val="95000"/>
            </a:schemeClr>
          </a:solidFill>
          <a:ln>
            <a:solidFill>
              <a:schemeClr val="tx1">
                <a:lumMod val="85000"/>
              </a:schemeClr>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2" name="Picture 111" descr="OneLake Logo">
            <a:extLst>
              <a:ext uri="{FF2B5EF4-FFF2-40B4-BE49-F238E27FC236}">
                <a16:creationId xmlns:a16="http://schemas.microsoft.com/office/drawing/2014/main" id="{5FBEB6DC-ED3C-DD4D-BF28-87CF5E42E313}"/>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08849" y="4728378"/>
            <a:ext cx="285237" cy="285795"/>
          </a:xfrm>
          <a:prstGeom prst="rect">
            <a:avLst/>
          </a:prstGeom>
        </p:spPr>
      </p:pic>
      <p:sp>
        <p:nvSpPr>
          <p:cNvPr id="117" name="Text Placeholder 2">
            <a:extLst>
              <a:ext uri="{FF2B5EF4-FFF2-40B4-BE49-F238E27FC236}">
                <a16:creationId xmlns:a16="http://schemas.microsoft.com/office/drawing/2014/main" id="{5E5F39D0-2A09-C446-9698-769F5117722E}"/>
              </a:ext>
            </a:extLst>
          </p:cNvPr>
          <p:cNvSpPr txBox="1">
            <a:spLocks/>
          </p:cNvSpPr>
          <p:nvPr/>
        </p:nvSpPr>
        <p:spPr>
          <a:xfrm>
            <a:off x="1165092" y="4636933"/>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b="1">
                <a:solidFill>
                  <a:srgbClr val="117865"/>
                </a:solidFill>
                <a:latin typeface="Segoe UI" panose="020B0502040204020203" pitchFamily="34" charset="0"/>
              </a:rPr>
              <a:t>Unified data foundation</a:t>
            </a:r>
            <a:endParaRPr lang="en-US" sz="1200" b="1">
              <a:solidFill>
                <a:srgbClr val="117865"/>
              </a:solidFill>
            </a:endParaRPr>
          </a:p>
        </p:txBody>
      </p:sp>
      <p:sp>
        <p:nvSpPr>
          <p:cNvPr id="118" name="Text Placeholder 2">
            <a:extLst>
              <a:ext uri="{FF2B5EF4-FFF2-40B4-BE49-F238E27FC236}">
                <a16:creationId xmlns:a16="http://schemas.microsoft.com/office/drawing/2014/main" id="{FE344FAF-646B-6F4E-87A2-9A9CA23D19D5}"/>
              </a:ext>
            </a:extLst>
          </p:cNvPr>
          <p:cNvSpPr txBox="1">
            <a:spLocks/>
          </p:cNvSpPr>
          <p:nvPr/>
        </p:nvSpPr>
        <p:spPr>
          <a:xfrm>
            <a:off x="1165094" y="4826966"/>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a:solidFill>
                  <a:srgbClr val="2F2F2F"/>
                </a:solidFill>
                <a:latin typeface="Segoe UI" panose="020B0502040204020203" pitchFamily="34" charset="0"/>
              </a:rPr>
              <a:t>OneLake</a:t>
            </a:r>
            <a:endParaRPr lang="en-US" sz="1100">
              <a:solidFill>
                <a:srgbClr val="2F2F2F"/>
              </a:solidFill>
            </a:endParaRPr>
          </a:p>
        </p:txBody>
      </p:sp>
      <p:pic>
        <p:nvPicPr>
          <p:cNvPr id="13" name="Picture 12" descr="A picture containing graphics, colorfulness, graphic design, creativity&#10;&#10;Description automatically generated">
            <a:extLst>
              <a:ext uri="{FF2B5EF4-FFF2-40B4-BE49-F238E27FC236}">
                <a16:creationId xmlns:a16="http://schemas.microsoft.com/office/drawing/2014/main" id="{C50E9FF7-BCC0-40BF-B7B8-33393EB7B6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637950" y="2744610"/>
            <a:ext cx="557897" cy="557897"/>
          </a:xfrm>
          <a:prstGeom prst="rect">
            <a:avLst/>
          </a:prstGeom>
        </p:spPr>
      </p:pic>
      <p:sp>
        <p:nvSpPr>
          <p:cNvPr id="14" name="Text Placeholder 2">
            <a:extLst>
              <a:ext uri="{FF2B5EF4-FFF2-40B4-BE49-F238E27FC236}">
                <a16:creationId xmlns:a16="http://schemas.microsoft.com/office/drawing/2014/main" id="{75700E62-D845-6515-E904-DA316947D501}"/>
              </a:ext>
            </a:extLst>
          </p:cNvPr>
          <p:cNvSpPr txBox="1">
            <a:spLocks/>
          </p:cNvSpPr>
          <p:nvPr/>
        </p:nvSpPr>
        <p:spPr>
          <a:xfrm>
            <a:off x="1021236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Observability</a:t>
            </a:r>
            <a:endParaRPr lang="en-US" sz="1200" b="1" dirty="0">
              <a:solidFill>
                <a:srgbClr val="117865"/>
              </a:solidFill>
            </a:endParaRPr>
          </a:p>
        </p:txBody>
      </p:sp>
      <p:sp>
        <p:nvSpPr>
          <p:cNvPr id="15" name="Text Placeholder 2">
            <a:extLst>
              <a:ext uri="{FF2B5EF4-FFF2-40B4-BE49-F238E27FC236}">
                <a16:creationId xmlns:a16="http://schemas.microsoft.com/office/drawing/2014/main" id="{FF07E2D9-A92A-BB61-E4BC-6182B9F87610}"/>
              </a:ext>
            </a:extLst>
          </p:cNvPr>
          <p:cNvSpPr txBox="1">
            <a:spLocks/>
          </p:cNvSpPr>
          <p:nvPr/>
        </p:nvSpPr>
        <p:spPr>
          <a:xfrm>
            <a:off x="1021236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Data Activator</a:t>
            </a:r>
          </a:p>
        </p:txBody>
      </p:sp>
      <p:sp>
        <p:nvSpPr>
          <p:cNvPr id="20" name="Text Placeholder 2">
            <a:extLst>
              <a:ext uri="{FF2B5EF4-FFF2-40B4-BE49-F238E27FC236}">
                <a16:creationId xmlns:a16="http://schemas.microsoft.com/office/drawing/2014/main" id="{C7A19EC4-827D-0DC1-7342-BD310012B334}"/>
              </a:ext>
            </a:extLst>
          </p:cNvPr>
          <p:cNvSpPr txBox="1">
            <a:spLocks/>
          </p:cNvSpPr>
          <p:nvPr/>
        </p:nvSpPr>
        <p:spPr>
          <a:xfrm>
            <a:off x="3880853"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Security and governance</a:t>
            </a:r>
            <a:endParaRPr lang="en-US" sz="1100" dirty="0">
              <a:solidFill>
                <a:srgbClr val="2F2F2F"/>
              </a:solidFill>
            </a:endParaRPr>
          </a:p>
        </p:txBody>
      </p:sp>
      <p:sp>
        <p:nvSpPr>
          <p:cNvPr id="21" name="Text Placeholder 2">
            <a:extLst>
              <a:ext uri="{FF2B5EF4-FFF2-40B4-BE49-F238E27FC236}">
                <a16:creationId xmlns:a16="http://schemas.microsoft.com/office/drawing/2014/main" id="{1CE510CD-E0BC-4756-B4C4-41BE14140584}"/>
              </a:ext>
            </a:extLst>
          </p:cNvPr>
          <p:cNvSpPr txBox="1">
            <a:spLocks/>
          </p:cNvSpPr>
          <p:nvPr/>
        </p:nvSpPr>
        <p:spPr>
          <a:xfrm>
            <a:off x="6343329"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Compute and storage</a:t>
            </a:r>
            <a:endParaRPr lang="en-US" sz="1100" dirty="0">
              <a:solidFill>
                <a:srgbClr val="2F2F2F"/>
              </a:solidFill>
            </a:endParaRPr>
          </a:p>
        </p:txBody>
      </p:sp>
      <p:sp>
        <p:nvSpPr>
          <p:cNvPr id="23" name="Text Placeholder 2">
            <a:extLst>
              <a:ext uri="{FF2B5EF4-FFF2-40B4-BE49-F238E27FC236}">
                <a16:creationId xmlns:a16="http://schemas.microsoft.com/office/drawing/2014/main" id="{DD1083D3-F145-2581-0CBE-2599A8800B8B}"/>
              </a:ext>
            </a:extLst>
          </p:cNvPr>
          <p:cNvSpPr txBox="1">
            <a:spLocks/>
          </p:cNvSpPr>
          <p:nvPr/>
        </p:nvSpPr>
        <p:spPr>
          <a:xfrm>
            <a:off x="8805805"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Business model</a:t>
            </a:r>
            <a:endParaRPr lang="en-US" sz="1100" dirty="0">
              <a:solidFill>
                <a:srgbClr val="2F2F2F"/>
              </a:solidFill>
            </a:endParaRPr>
          </a:p>
        </p:txBody>
      </p:sp>
      <p:cxnSp>
        <p:nvCxnSpPr>
          <p:cNvPr id="30" name="Straight Connector 29">
            <a:extLst>
              <a:ext uri="{FF2B5EF4-FFF2-40B4-BE49-F238E27FC236}">
                <a16:creationId xmlns:a16="http://schemas.microsoft.com/office/drawing/2014/main" id="{96048164-434A-9742-24F1-C3540C9D1211}"/>
              </a:ext>
              <a:ext uri="{C183D7F6-B498-43B3-948B-1728B52AA6E4}">
                <adec:decorative xmlns:adec="http://schemas.microsoft.com/office/drawing/2017/decorative" val="1"/>
              </a:ext>
            </a:extLst>
          </p:cNvPr>
          <p:cNvCxnSpPr>
            <a:cxnSpLocks/>
          </p:cNvCxnSpPr>
          <p:nvPr/>
        </p:nvCxnSpPr>
        <p:spPr>
          <a:xfrm>
            <a:off x="3631574"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5BBE168-F257-C69B-598B-192207034499}"/>
              </a:ext>
              <a:ext uri="{C183D7F6-B498-43B3-948B-1728B52AA6E4}">
                <adec:decorative xmlns:adec="http://schemas.microsoft.com/office/drawing/2017/decorative" val="1"/>
              </a:ext>
            </a:extLst>
          </p:cNvPr>
          <p:cNvCxnSpPr>
            <a:cxnSpLocks/>
          </p:cNvCxnSpPr>
          <p:nvPr/>
        </p:nvCxnSpPr>
        <p:spPr>
          <a:xfrm>
            <a:off x="6094050"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B952F86-8EEA-DEB7-9544-E6B2D49AF57B}"/>
              </a:ext>
              <a:ext uri="{C183D7F6-B498-43B3-948B-1728B52AA6E4}">
                <adec:decorative xmlns:adec="http://schemas.microsoft.com/office/drawing/2017/decorative" val="1"/>
              </a:ext>
            </a:extLst>
          </p:cNvPr>
          <p:cNvCxnSpPr>
            <a:cxnSpLocks/>
          </p:cNvCxnSpPr>
          <p:nvPr/>
        </p:nvCxnSpPr>
        <p:spPr>
          <a:xfrm>
            <a:off x="8556526" y="5806295"/>
            <a:ext cx="0" cy="187054"/>
          </a:xfrm>
          <a:prstGeom prst="line">
            <a:avLst/>
          </a:prstGeom>
          <a:ln w="28575">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7278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A436508-F983-9A20-38B5-E510ED6DF3F8}"/>
              </a:ext>
              <a:ext uri="{C183D7F6-B498-43B3-948B-1728B52AA6E4}">
                <adec:decorative xmlns:adec="http://schemas.microsoft.com/office/drawing/2017/decorative" val="1"/>
              </a:ext>
            </a:extLst>
          </p:cNvPr>
          <p:cNvSpPr/>
          <p:nvPr/>
        </p:nvSpPr>
        <p:spPr bwMode="auto">
          <a:xfrm>
            <a:off x="341983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9718B01A-E404-CFF0-74EA-54E4725C9253}"/>
              </a:ext>
              <a:ext uri="{C183D7F6-B498-43B3-948B-1728B52AA6E4}">
                <adec:decorative xmlns:adec="http://schemas.microsoft.com/office/drawing/2017/decorative" val="1"/>
              </a:ext>
            </a:extLst>
          </p:cNvPr>
          <p:cNvSpPr/>
          <p:nvPr/>
        </p:nvSpPr>
        <p:spPr bwMode="auto">
          <a:xfrm>
            <a:off x="6264527"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7CE75091-4BA2-D54D-FB62-9175AC4BC12C}"/>
              </a:ext>
              <a:ext uri="{C183D7F6-B498-43B3-948B-1728B52AA6E4}">
                <adec:decorative xmlns:adec="http://schemas.microsoft.com/office/drawing/2017/decorative" val="1"/>
              </a:ext>
            </a:extLst>
          </p:cNvPr>
          <p:cNvSpPr/>
          <p:nvPr/>
        </p:nvSpPr>
        <p:spPr bwMode="auto">
          <a:xfrm>
            <a:off x="9039835"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EB74CD7F-7567-FE52-603D-2E195F8B2C27}"/>
              </a:ext>
            </a:extLst>
          </p:cNvPr>
          <p:cNvSpPr txBox="1">
            <a:spLocks/>
          </p:cNvSpPr>
          <p:nvPr/>
        </p:nvSpPr>
        <p:spPr>
          <a:xfrm>
            <a:off x="351667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35" name="Text Placeholder 4">
            <a:extLst>
              <a:ext uri="{FF2B5EF4-FFF2-40B4-BE49-F238E27FC236}">
                <a16:creationId xmlns:a16="http://schemas.microsoft.com/office/drawing/2014/main" id="{8CC92792-6BC5-C0DD-EC9A-B61ABC797D73}"/>
              </a:ext>
            </a:extLst>
          </p:cNvPr>
          <p:cNvSpPr txBox="1">
            <a:spLocks/>
          </p:cNvSpPr>
          <p:nvPr/>
        </p:nvSpPr>
        <p:spPr>
          <a:xfrm>
            <a:off x="6359361"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38" name="Text Placeholder 4">
            <a:extLst>
              <a:ext uri="{FF2B5EF4-FFF2-40B4-BE49-F238E27FC236}">
                <a16:creationId xmlns:a16="http://schemas.microsoft.com/office/drawing/2014/main" id="{88B2C203-1B85-374B-CB79-8CF97E21EBE7}"/>
              </a:ext>
            </a:extLst>
          </p:cNvPr>
          <p:cNvSpPr txBox="1">
            <a:spLocks/>
          </p:cNvSpPr>
          <p:nvPr/>
        </p:nvSpPr>
        <p:spPr>
          <a:xfrm>
            <a:off x="918438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p:txBody>
      </p:sp>
      <p:sp>
        <p:nvSpPr>
          <p:cNvPr id="91" name="Rectangle: Rounded Corners 90">
            <a:extLst>
              <a:ext uri="{FF2B5EF4-FFF2-40B4-BE49-F238E27FC236}">
                <a16:creationId xmlns:a16="http://schemas.microsoft.com/office/drawing/2014/main" id="{63E92BBA-4D13-35D9-C275-6E524113C837}"/>
              </a:ext>
              <a:ext uri="{C183D7F6-B498-43B3-948B-1728B52AA6E4}">
                <adec:decorative xmlns:adec="http://schemas.microsoft.com/office/drawing/2017/decorative" val="1"/>
              </a:ext>
            </a:extLst>
          </p:cNvPr>
          <p:cNvSpPr/>
          <p:nvPr/>
        </p:nvSpPr>
        <p:spPr bwMode="auto">
          <a:xfrm>
            <a:off x="538311" y="5780605"/>
            <a:ext cx="11071077" cy="956189"/>
          </a:xfrm>
          <a:prstGeom prst="roundRect">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1B1E98E6-AB76-EC10-04C8-38A4D8980D1B}"/>
              </a:ext>
              <a:ext uri="{C183D7F6-B498-43B3-948B-1728B52AA6E4}">
                <adec:decorative xmlns:adec="http://schemas.microsoft.com/office/drawing/2017/decorative" val="1"/>
              </a:ext>
            </a:extLst>
          </p:cNvPr>
          <p:cNvSpPr/>
          <p:nvPr/>
        </p:nvSpPr>
        <p:spPr bwMode="auto">
          <a:xfrm>
            <a:off x="58420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66180C25-F535-8B26-A029-A5894438A72F}"/>
              </a:ext>
            </a:extLst>
          </p:cNvPr>
          <p:cNvSpPr>
            <a:spLocks noGrp="1"/>
          </p:cNvSpPr>
          <p:nvPr>
            <p:ph type="body" sz="quarter" idx="16"/>
          </p:nvPr>
        </p:nvSpPr>
        <p:spPr>
          <a:xfrm>
            <a:off x="584200" y="1257530"/>
            <a:ext cx="2532063" cy="215444"/>
          </a:xfrm>
        </p:spPr>
        <p:txBody>
          <a:bodyPr/>
          <a:lstStyle/>
          <a:p>
            <a:pPr algn="ctr"/>
            <a:r>
              <a:rPr lang="en-US" sz="1400"/>
              <a:t>Data Engineers</a:t>
            </a:r>
          </a:p>
        </p:txBody>
      </p:sp>
      <p:sp>
        <p:nvSpPr>
          <p:cNvPr id="5" name="Text Placeholder 4">
            <a:extLst>
              <a:ext uri="{FF2B5EF4-FFF2-40B4-BE49-F238E27FC236}">
                <a16:creationId xmlns:a16="http://schemas.microsoft.com/office/drawing/2014/main" id="{F5B127C4-26BF-9CCC-99F6-06FF6A448413}"/>
              </a:ext>
            </a:extLst>
          </p:cNvPr>
          <p:cNvSpPr>
            <a:spLocks noGrp="1"/>
          </p:cNvSpPr>
          <p:nvPr>
            <p:ph type="body" sz="quarter" idx="14"/>
          </p:nvPr>
        </p:nvSpPr>
        <p:spPr>
          <a:xfrm>
            <a:off x="691209"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lIns="91440" tIns="91440" rIns="91440" bIns="91440">
            <a:noAutofit/>
          </a:body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Execute faster </a:t>
            </a:r>
            <a:r>
              <a:rPr kumimoji="0" lang="en-US" sz="900" b="0" i="0" u="none" strike="noStrike" kern="1200" cap="none" spc="-20" normalizeH="0" noProof="0">
                <a:ln>
                  <a:noFill/>
                </a:ln>
                <a:solidFill>
                  <a:srgbClr val="000000"/>
                </a:solidFill>
                <a:effectLst/>
                <a:uLnTx/>
                <a:uFillTx/>
                <a:latin typeface="Segoe UI"/>
                <a:ea typeface="+mn-ea"/>
                <a:cs typeface="+mn-cs"/>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Streamline your work </a:t>
            </a:r>
            <a:r>
              <a:rPr kumimoji="0" lang="en-US" sz="900" b="0" i="0" u="none" strike="noStrike" kern="1200" cap="none" spc="-20" normalizeH="0" noProof="0">
                <a:ln>
                  <a:noFill/>
                </a:ln>
                <a:solidFill>
                  <a:srgbClr val="000000"/>
                </a:solidFill>
                <a:effectLst/>
                <a:uLnTx/>
                <a:uFillTx/>
                <a:latin typeface="Segoe UI"/>
                <a:ea typeface="+mn-ea"/>
                <a:cs typeface="+mn-cs"/>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Reduce costly data replication </a:t>
            </a:r>
            <a:r>
              <a:rPr kumimoji="0" lang="en-US" sz="900" b="0" i="0" u="none" strike="noStrike" kern="1200" cap="none" spc="-20" normalizeH="0" noProof="0">
                <a:ln>
                  <a:noFill/>
                </a:ln>
                <a:solidFill>
                  <a:srgbClr val="000000"/>
                </a:solidFill>
                <a:effectLst/>
                <a:uLnTx/>
                <a:uFillTx/>
                <a:latin typeface="Segoe UI"/>
                <a:ea typeface="+mn-ea"/>
                <a:cs typeface="+mn-cs"/>
              </a:rPr>
              <a:t>and movement with the ability to produce base datasets that can serve data analysts and data scientists without needing to build pipelines</a:t>
            </a:r>
          </a:p>
        </p:txBody>
      </p:sp>
      <p:sp>
        <p:nvSpPr>
          <p:cNvPr id="45" name="Text Placeholder 4">
            <a:extLst>
              <a:ext uri="{FF2B5EF4-FFF2-40B4-BE49-F238E27FC236}">
                <a16:creationId xmlns:a16="http://schemas.microsoft.com/office/drawing/2014/main" id="{0B300F07-0F7E-E8E4-F07E-E016D91E57B3}"/>
              </a:ext>
            </a:extLst>
          </p:cNvPr>
          <p:cNvSpPr txBox="1">
            <a:spLocks/>
          </p:cNvSpPr>
          <p:nvPr/>
        </p:nvSpPr>
        <p:spPr>
          <a:xfrm>
            <a:off x="691208" y="4144795"/>
            <a:ext cx="2334099"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8" name="Graphic 17">
            <a:extLst>
              <a:ext uri="{FF2B5EF4-FFF2-40B4-BE49-F238E27FC236}">
                <a16:creationId xmlns:a16="http://schemas.microsoft.com/office/drawing/2014/main" id="{B9BFA1DD-54F3-EFF7-4768-B0CCE570531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71098" y="4935395"/>
            <a:ext cx="320040" cy="320040"/>
          </a:xfrm>
          <a:prstGeom prst="rect">
            <a:avLst/>
          </a:prstGeom>
        </p:spPr>
      </p:pic>
      <p:pic>
        <p:nvPicPr>
          <p:cNvPr id="14" name="Graphic 13">
            <a:extLst>
              <a:ext uri="{FF2B5EF4-FFF2-40B4-BE49-F238E27FC236}">
                <a16:creationId xmlns:a16="http://schemas.microsoft.com/office/drawing/2014/main" id="{9F140368-2745-09E2-1230-90933877324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8810" y="4439826"/>
            <a:ext cx="274320" cy="274320"/>
          </a:xfrm>
          <a:prstGeom prst="rect">
            <a:avLst/>
          </a:prstGeom>
        </p:spPr>
      </p:pic>
      <p:pic>
        <p:nvPicPr>
          <p:cNvPr id="17" name="Graphic 16">
            <a:extLst>
              <a:ext uri="{FF2B5EF4-FFF2-40B4-BE49-F238E27FC236}">
                <a16:creationId xmlns:a16="http://schemas.microsoft.com/office/drawing/2014/main" id="{E6CEF1AC-7A42-E67E-A89F-2249EA26EA3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05388" y="4439826"/>
            <a:ext cx="274320" cy="274320"/>
          </a:xfrm>
          <a:prstGeom prst="rect">
            <a:avLst/>
          </a:prstGeom>
        </p:spPr>
      </p:pic>
      <p:pic>
        <p:nvPicPr>
          <p:cNvPr id="30" name="Graphic 29">
            <a:extLst>
              <a:ext uri="{FF2B5EF4-FFF2-40B4-BE49-F238E27FC236}">
                <a16:creationId xmlns:a16="http://schemas.microsoft.com/office/drawing/2014/main" id="{98176BF9-7047-D87D-9D7A-0990365C6B5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27380" y="4965875"/>
            <a:ext cx="274320" cy="274320"/>
          </a:xfrm>
          <a:prstGeom prst="rect">
            <a:avLst/>
          </a:prstGeom>
        </p:spPr>
      </p:pic>
      <p:sp>
        <p:nvSpPr>
          <p:cNvPr id="8" name="Text Placeholder 7">
            <a:extLst>
              <a:ext uri="{FF2B5EF4-FFF2-40B4-BE49-F238E27FC236}">
                <a16:creationId xmlns:a16="http://schemas.microsoft.com/office/drawing/2014/main" id="{DAD7CB93-AEC7-2637-2196-1C61339A132F}"/>
              </a:ext>
            </a:extLst>
          </p:cNvPr>
          <p:cNvSpPr>
            <a:spLocks noGrp="1"/>
          </p:cNvSpPr>
          <p:nvPr>
            <p:ph type="body" sz="quarter" idx="17"/>
          </p:nvPr>
        </p:nvSpPr>
        <p:spPr>
          <a:xfrm>
            <a:off x="3413125" y="1257530"/>
            <a:ext cx="2533650" cy="215444"/>
          </a:xfrm>
        </p:spPr>
        <p:txBody>
          <a:bodyPr/>
          <a:lstStyle/>
          <a:p>
            <a:pPr algn="ctr"/>
            <a:r>
              <a:rPr lang="en-US" sz="1400"/>
              <a:t>Data Scientists</a:t>
            </a:r>
          </a:p>
        </p:txBody>
      </p:sp>
      <p:sp>
        <p:nvSpPr>
          <p:cNvPr id="46" name="Text Placeholder 5">
            <a:extLst>
              <a:ext uri="{FF2B5EF4-FFF2-40B4-BE49-F238E27FC236}">
                <a16:creationId xmlns:a16="http://schemas.microsoft.com/office/drawing/2014/main" id="{7F31CE3D-5060-914B-E2F0-439284C56466}"/>
              </a:ext>
            </a:extLst>
          </p:cNvPr>
          <p:cNvSpPr txBox="1">
            <a:spLocks/>
          </p:cNvSpPr>
          <p:nvPr/>
        </p:nvSpPr>
        <p:spPr>
          <a:xfrm>
            <a:off x="3520133"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028" name="Picture 4">
            <a:extLst>
              <a:ext uri="{FF2B5EF4-FFF2-40B4-BE49-F238E27FC236}">
                <a16:creationId xmlns:a16="http://schemas.microsoft.com/office/drawing/2014/main" id="{8F92C80E-9482-4DA8-3C36-1B3D51D5237E}"/>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751" y="46019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a:extLst>
              <a:ext uri="{FF2B5EF4-FFF2-40B4-BE49-F238E27FC236}">
                <a16:creationId xmlns:a16="http://schemas.microsoft.com/office/drawing/2014/main" id="{B4F3B300-4726-56D1-BC2C-8FF82F7FD56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52313" y="4589510"/>
            <a:ext cx="320040" cy="320040"/>
          </a:xfrm>
          <a:prstGeom prst="rect">
            <a:avLst/>
          </a:prstGeom>
        </p:spPr>
      </p:pic>
      <p:sp>
        <p:nvSpPr>
          <p:cNvPr id="9" name="Text Placeholder 8">
            <a:extLst>
              <a:ext uri="{FF2B5EF4-FFF2-40B4-BE49-F238E27FC236}">
                <a16:creationId xmlns:a16="http://schemas.microsoft.com/office/drawing/2014/main" id="{7F9832A6-4430-6A74-0ED0-E92869749B06}"/>
              </a:ext>
            </a:extLst>
          </p:cNvPr>
          <p:cNvSpPr>
            <a:spLocks noGrp="1"/>
          </p:cNvSpPr>
          <p:nvPr>
            <p:ph type="body" sz="quarter" idx="18"/>
          </p:nvPr>
        </p:nvSpPr>
        <p:spPr>
          <a:xfrm>
            <a:off x="6244208" y="1257530"/>
            <a:ext cx="2532063" cy="215444"/>
          </a:xfrm>
        </p:spPr>
        <p:txBody>
          <a:bodyPr/>
          <a:lstStyle/>
          <a:p>
            <a:pPr algn="ctr"/>
            <a:r>
              <a:rPr lang="en-US" sz="1400"/>
              <a:t>Data Analysts</a:t>
            </a:r>
          </a:p>
        </p:txBody>
      </p:sp>
      <p:sp>
        <p:nvSpPr>
          <p:cNvPr id="47" name="Text Placeholder 9">
            <a:extLst>
              <a:ext uri="{FF2B5EF4-FFF2-40B4-BE49-F238E27FC236}">
                <a16:creationId xmlns:a16="http://schemas.microsoft.com/office/drawing/2014/main" id="{BA188810-5A6C-F5DF-02BB-17B26739E6B5}"/>
              </a:ext>
            </a:extLst>
          </p:cNvPr>
          <p:cNvSpPr txBox="1">
            <a:spLocks/>
          </p:cNvSpPr>
          <p:nvPr/>
        </p:nvSpPr>
        <p:spPr>
          <a:xfrm>
            <a:off x="6351216"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2A7B9FB1-4310-7012-7DA3-5295A9D677B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122506" y="4612370"/>
            <a:ext cx="274320" cy="274320"/>
          </a:xfrm>
          <a:prstGeom prst="rect">
            <a:avLst/>
          </a:prstGeom>
        </p:spPr>
      </p:pic>
      <p:sp>
        <p:nvSpPr>
          <p:cNvPr id="11" name="Text Placeholder 10">
            <a:extLst>
              <a:ext uri="{FF2B5EF4-FFF2-40B4-BE49-F238E27FC236}">
                <a16:creationId xmlns:a16="http://schemas.microsoft.com/office/drawing/2014/main" id="{60AF3533-6198-BAE2-A2C1-E1D392205E56}"/>
              </a:ext>
            </a:extLst>
          </p:cNvPr>
          <p:cNvSpPr>
            <a:spLocks noGrp="1"/>
          </p:cNvSpPr>
          <p:nvPr>
            <p:ph type="body" sz="quarter" idx="20"/>
          </p:nvPr>
        </p:nvSpPr>
        <p:spPr>
          <a:xfrm>
            <a:off x="9073133" y="1257530"/>
            <a:ext cx="2533650" cy="215444"/>
          </a:xfrm>
        </p:spPr>
        <p:txBody>
          <a:bodyPr/>
          <a:lstStyle/>
          <a:p>
            <a:pPr algn="ctr"/>
            <a:r>
              <a:rPr lang="en-US" sz="1400"/>
              <a:t>Data Citizens</a:t>
            </a:r>
          </a:p>
        </p:txBody>
      </p:sp>
      <p:sp>
        <p:nvSpPr>
          <p:cNvPr id="48" name="Text Placeholder 11">
            <a:extLst>
              <a:ext uri="{FF2B5EF4-FFF2-40B4-BE49-F238E27FC236}">
                <a16:creationId xmlns:a16="http://schemas.microsoft.com/office/drawing/2014/main" id="{7E040226-A8AF-5F12-D8A3-572198EEEAAB}"/>
              </a:ext>
            </a:extLst>
          </p:cNvPr>
          <p:cNvSpPr txBox="1">
            <a:spLocks/>
          </p:cNvSpPr>
          <p:nvPr/>
        </p:nvSpPr>
        <p:spPr>
          <a:xfrm>
            <a:off x="9180141"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 name="Picture 2">
            <a:extLst>
              <a:ext uri="{FF2B5EF4-FFF2-40B4-BE49-F238E27FC236}">
                <a16:creationId xmlns:a16="http://schemas.microsoft.com/office/drawing/2014/main" id="{657A7029-A549-125B-863C-C88033E2979B}"/>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830470" y="459872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41">
            <a:extLst>
              <a:ext uri="{FF2B5EF4-FFF2-40B4-BE49-F238E27FC236}">
                <a16:creationId xmlns:a16="http://schemas.microsoft.com/office/drawing/2014/main" id="{44F2E6C4-AE0C-7AEA-3DE9-4632B010C00E}"/>
              </a:ext>
              <a:ext uri="{C183D7F6-B498-43B3-948B-1728B52AA6E4}">
                <adec:decorative xmlns:adec="http://schemas.microsoft.com/office/drawing/2017/decorative" val="1"/>
              </a:ext>
            </a:extLst>
          </p:cNvPr>
          <p:cNvCxnSpPr>
            <a:cxnSpLocks/>
          </p:cNvCxnSpPr>
          <p:nvPr/>
        </p:nvCxnSpPr>
        <p:spPr>
          <a:xfrm>
            <a:off x="2797623"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41">
            <a:extLst>
              <a:ext uri="{FF2B5EF4-FFF2-40B4-BE49-F238E27FC236}">
                <a16:creationId xmlns:a16="http://schemas.microsoft.com/office/drawing/2014/main" id="{D6B185D1-0DC2-7744-EB02-30151C34C285}"/>
              </a:ext>
              <a:ext uri="{C183D7F6-B498-43B3-948B-1728B52AA6E4}">
                <adec:decorative xmlns:adec="http://schemas.microsoft.com/office/drawing/2017/decorative" val="1"/>
              </a:ext>
            </a:extLst>
          </p:cNvPr>
          <p:cNvCxnSpPr>
            <a:cxnSpLocks/>
          </p:cNvCxnSpPr>
          <p:nvPr/>
        </p:nvCxnSpPr>
        <p:spPr>
          <a:xfrm>
            <a:off x="5593080"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42">
            <a:extLst>
              <a:ext uri="{FF2B5EF4-FFF2-40B4-BE49-F238E27FC236}">
                <a16:creationId xmlns:a16="http://schemas.microsoft.com/office/drawing/2014/main" id="{60E49F7A-DABE-1F3D-5281-1A234DC7F76B}"/>
              </a:ext>
              <a:ext uri="{C183D7F6-B498-43B3-948B-1728B52AA6E4}">
                <adec:decorative xmlns:adec="http://schemas.microsoft.com/office/drawing/2017/decorative" val="1"/>
              </a:ext>
            </a:extLst>
          </p:cNvPr>
          <p:cNvCxnSpPr>
            <a:cxnSpLocks/>
          </p:cNvCxnSpPr>
          <p:nvPr/>
        </p:nvCxnSpPr>
        <p:spPr>
          <a:xfrm>
            <a:off x="8455535"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7553A6ED-8CC0-2B6F-AFA4-64CDFAC0FBB7}"/>
              </a:ext>
              <a:ext uri="{C183D7F6-B498-43B3-948B-1728B52AA6E4}">
                <adec:decorative xmlns:adec="http://schemas.microsoft.com/office/drawing/2017/decorative" val="1"/>
              </a:ext>
            </a:extLst>
          </p:cNvPr>
          <p:cNvCxnSpPr>
            <a:cxnSpLocks/>
          </p:cNvCxnSpPr>
          <p:nvPr/>
        </p:nvCxnSpPr>
        <p:spPr>
          <a:xfrm rot="5400000" flipH="1" flipV="1">
            <a:off x="4874245" y="2739721"/>
            <a:ext cx="13941" cy="5541228"/>
          </a:xfrm>
          <a:prstGeom prst="bentConnector4">
            <a:avLst>
              <a:gd name="adj1" fmla="val -1326210"/>
              <a:gd name="adj2" fmla="val 99993"/>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82" name="Rectangle 47">
            <a:extLst>
              <a:ext uri="{FF2B5EF4-FFF2-40B4-BE49-F238E27FC236}">
                <a16:creationId xmlns:a16="http://schemas.microsoft.com/office/drawing/2014/main" id="{403B5B9F-1F00-8984-DC45-6C517987C3E6}"/>
              </a:ext>
            </a:extLst>
          </p:cNvPr>
          <p:cNvSpPr/>
          <p:nvPr/>
        </p:nvSpPr>
        <p:spPr>
          <a:xfrm>
            <a:off x="2896176"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 </a:t>
            </a:r>
          </a:p>
        </p:txBody>
      </p:sp>
      <p:sp>
        <p:nvSpPr>
          <p:cNvPr id="85" name="Rectangle 48">
            <a:extLst>
              <a:ext uri="{FF2B5EF4-FFF2-40B4-BE49-F238E27FC236}">
                <a16:creationId xmlns:a16="http://schemas.microsoft.com/office/drawing/2014/main" id="{44396187-5933-6916-6D53-8530F81B76BD}"/>
              </a:ext>
            </a:extLst>
          </p:cNvPr>
          <p:cNvSpPr/>
          <p:nvPr/>
        </p:nvSpPr>
        <p:spPr>
          <a:xfrm>
            <a:off x="5697153"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transformed data</a:t>
            </a:r>
          </a:p>
        </p:txBody>
      </p:sp>
      <p:sp>
        <p:nvSpPr>
          <p:cNvPr id="88" name="Rectangle 49">
            <a:extLst>
              <a:ext uri="{FF2B5EF4-FFF2-40B4-BE49-F238E27FC236}">
                <a16:creationId xmlns:a16="http://schemas.microsoft.com/office/drawing/2014/main" id="{56E8F479-5206-2461-61ED-106EC69546CD}"/>
              </a:ext>
            </a:extLst>
          </p:cNvPr>
          <p:cNvSpPr/>
          <p:nvPr/>
        </p:nvSpPr>
        <p:spPr>
          <a:xfrm>
            <a:off x="8544158" y="3650014"/>
            <a:ext cx="731520" cy="548640"/>
          </a:xfrm>
          <a:prstGeom prst="roundRect">
            <a:avLst>
              <a:gd name="adj" fmla="val 8080"/>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insights via embedding</a:t>
            </a:r>
          </a:p>
        </p:txBody>
      </p:sp>
      <p:sp>
        <p:nvSpPr>
          <p:cNvPr id="90" name="Rectangle 48">
            <a:extLst>
              <a:ext uri="{FF2B5EF4-FFF2-40B4-BE49-F238E27FC236}">
                <a16:creationId xmlns:a16="http://schemas.microsoft.com/office/drawing/2014/main" id="{52A8633D-4115-1129-BF98-77785C601A0F}"/>
              </a:ext>
            </a:extLst>
          </p:cNvPr>
          <p:cNvSpPr/>
          <p:nvPr/>
        </p:nvSpPr>
        <p:spPr>
          <a:xfrm>
            <a:off x="3712677" y="5587543"/>
            <a:ext cx="2337076" cy="215445"/>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a:t>
            </a:r>
          </a:p>
        </p:txBody>
      </p:sp>
      <p:sp>
        <p:nvSpPr>
          <p:cNvPr id="54" name="Oval 53">
            <a:extLst>
              <a:ext uri="{FF2B5EF4-FFF2-40B4-BE49-F238E27FC236}">
                <a16:creationId xmlns:a16="http://schemas.microsoft.com/office/drawing/2014/main" id="{5CB67F1C-EB5D-D175-5FAC-683EDDEDD309}"/>
              </a:ext>
              <a:ext uri="{C183D7F6-B498-43B3-948B-1728B52AA6E4}">
                <adec:decorative xmlns:adec="http://schemas.microsoft.com/office/drawing/2017/decorative" val="1"/>
              </a:ext>
            </a:extLst>
          </p:cNvPr>
          <p:cNvSpPr/>
          <p:nvPr/>
        </p:nvSpPr>
        <p:spPr bwMode="auto">
          <a:xfrm>
            <a:off x="1502625"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5" name="Oval 54">
            <a:extLst>
              <a:ext uri="{FF2B5EF4-FFF2-40B4-BE49-F238E27FC236}">
                <a16:creationId xmlns:a16="http://schemas.microsoft.com/office/drawing/2014/main" id="{EC8E3C7A-8949-615C-8244-D1FB3691FE06}"/>
              </a:ext>
              <a:ext uri="{C183D7F6-B498-43B3-948B-1728B52AA6E4}">
                <adec:decorative xmlns:adec="http://schemas.microsoft.com/office/drawing/2017/decorative" val="1"/>
              </a:ext>
            </a:extLst>
          </p:cNvPr>
          <p:cNvSpPr/>
          <p:nvPr/>
        </p:nvSpPr>
        <p:spPr bwMode="auto">
          <a:xfrm>
            <a:off x="4344492"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6" name="Oval 55">
            <a:extLst>
              <a:ext uri="{FF2B5EF4-FFF2-40B4-BE49-F238E27FC236}">
                <a16:creationId xmlns:a16="http://schemas.microsoft.com/office/drawing/2014/main" id="{89F08902-9D66-7C86-2B40-B490C2BAE0F0}"/>
              </a:ext>
              <a:ext uri="{C183D7F6-B498-43B3-948B-1728B52AA6E4}">
                <adec:decorative xmlns:adec="http://schemas.microsoft.com/office/drawing/2017/decorative" val="1"/>
              </a:ext>
            </a:extLst>
          </p:cNvPr>
          <p:cNvSpPr/>
          <p:nvPr/>
        </p:nvSpPr>
        <p:spPr bwMode="auto">
          <a:xfrm>
            <a:off x="7151854"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7" name="Oval 56">
            <a:extLst>
              <a:ext uri="{FF2B5EF4-FFF2-40B4-BE49-F238E27FC236}">
                <a16:creationId xmlns:a16="http://schemas.microsoft.com/office/drawing/2014/main" id="{7B50DB3E-4F8B-B335-8139-5A69E6C1EFAE}"/>
              </a:ext>
              <a:ext uri="{C183D7F6-B498-43B3-948B-1728B52AA6E4}">
                <adec:decorative xmlns:adec="http://schemas.microsoft.com/office/drawing/2017/decorative" val="1"/>
              </a:ext>
            </a:extLst>
          </p:cNvPr>
          <p:cNvSpPr/>
          <p:nvPr/>
        </p:nvSpPr>
        <p:spPr bwMode="auto">
          <a:xfrm>
            <a:off x="9968756"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61" name="Picture 60">
            <a:extLst>
              <a:ext uri="{FF2B5EF4-FFF2-40B4-BE49-F238E27FC236}">
                <a16:creationId xmlns:a16="http://schemas.microsoft.com/office/drawing/2014/main" id="{D896AC82-9DC6-424F-3F96-9A64BBAA9569}"/>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a:stretch/>
        </p:blipFill>
        <p:spPr>
          <a:xfrm>
            <a:off x="7192804" y="586266"/>
            <a:ext cx="640080" cy="640080"/>
          </a:xfrm>
          <a:prstGeom prst="ellipse">
            <a:avLst/>
          </a:prstGeom>
        </p:spPr>
      </p:pic>
      <p:pic>
        <p:nvPicPr>
          <p:cNvPr id="65" name="Picture 64">
            <a:extLst>
              <a:ext uri="{FF2B5EF4-FFF2-40B4-BE49-F238E27FC236}">
                <a16:creationId xmlns:a16="http://schemas.microsoft.com/office/drawing/2014/main" id="{F95145CF-5F82-9B19-5392-A9A6CE7CCD37}"/>
              </a:ext>
              <a:ext uri="{C183D7F6-B498-43B3-948B-1728B52AA6E4}">
                <adec:decorative xmlns:adec="http://schemas.microsoft.com/office/drawing/2017/decorative" val="1"/>
              </a:ext>
            </a:extLst>
          </p:cNvPr>
          <p:cNvPicPr>
            <a:picLocks noChangeAspect="1"/>
          </p:cNvPicPr>
          <p:nvPr/>
        </p:nvPicPr>
        <p:blipFill rotWithShape="1">
          <a:blip r:embed="rId18">
            <a:extLst>
              <a:ext uri="{28A0092B-C50C-407E-A947-70E740481C1C}">
                <a14:useLocalDpi xmlns:a14="http://schemas.microsoft.com/office/drawing/2010/main" val="0"/>
              </a:ext>
            </a:extLst>
          </a:blip>
          <a:srcRect t="-2"/>
          <a:stretch/>
        </p:blipFill>
        <p:spPr>
          <a:xfrm>
            <a:off x="1543575" y="586266"/>
            <a:ext cx="640080" cy="640080"/>
          </a:xfrm>
          <a:prstGeom prst="ellipse">
            <a:avLst/>
          </a:prstGeom>
        </p:spPr>
      </p:pic>
      <p:pic>
        <p:nvPicPr>
          <p:cNvPr id="67" name="Picture 66">
            <a:extLst>
              <a:ext uri="{FF2B5EF4-FFF2-40B4-BE49-F238E27FC236}">
                <a16:creationId xmlns:a16="http://schemas.microsoft.com/office/drawing/2014/main" id="{7B0DDBEA-1A1B-9435-E502-FC999B4DB8C0}"/>
              </a:ext>
              <a:ext uri="{C183D7F6-B498-43B3-948B-1728B52AA6E4}">
                <adec:decorative xmlns:adec="http://schemas.microsoft.com/office/drawing/2017/decorative" val="1"/>
              </a:ext>
            </a:extLst>
          </p:cNvPr>
          <p:cNvPicPr>
            <a:picLocks noChangeAspect="1"/>
          </p:cNvPicPr>
          <p:nvPr/>
        </p:nvPicPr>
        <p:blipFill rotWithShape="1">
          <a:blip r:embed="rId19">
            <a:extLst>
              <a:ext uri="{28A0092B-C50C-407E-A947-70E740481C1C}">
                <a14:useLocalDpi xmlns:a14="http://schemas.microsoft.com/office/drawing/2010/main" val="0"/>
              </a:ext>
            </a:extLst>
          </a:blip>
          <a:srcRect/>
          <a:stretch/>
        </p:blipFill>
        <p:spPr>
          <a:xfrm>
            <a:off x="4385442" y="586266"/>
            <a:ext cx="640080" cy="640080"/>
          </a:xfrm>
          <a:prstGeom prst="ellipse">
            <a:avLst/>
          </a:prstGeom>
        </p:spPr>
      </p:pic>
      <p:pic>
        <p:nvPicPr>
          <p:cNvPr id="69" name="Picture 68">
            <a:extLst>
              <a:ext uri="{FF2B5EF4-FFF2-40B4-BE49-F238E27FC236}">
                <a16:creationId xmlns:a16="http://schemas.microsoft.com/office/drawing/2014/main" id="{C6CD618F-F504-59CD-831D-1E6E6E8041EF}"/>
              </a:ext>
              <a:ext uri="{C183D7F6-B498-43B3-948B-1728B52AA6E4}">
                <adec:decorative xmlns:adec="http://schemas.microsoft.com/office/drawing/2017/decorative" val="1"/>
              </a:ext>
            </a:extLst>
          </p:cNvPr>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0009706" y="586266"/>
            <a:ext cx="640080" cy="640080"/>
          </a:xfrm>
          <a:prstGeom prst="ellipse">
            <a:avLst/>
          </a:prstGeom>
        </p:spPr>
      </p:pic>
      <p:sp>
        <p:nvSpPr>
          <p:cNvPr id="76" name="Text Placeholder 6">
            <a:extLst>
              <a:ext uri="{FF2B5EF4-FFF2-40B4-BE49-F238E27FC236}">
                <a16:creationId xmlns:a16="http://schemas.microsoft.com/office/drawing/2014/main" id="{384E160F-928B-090A-49C1-868F211F0117}"/>
              </a:ext>
            </a:extLst>
          </p:cNvPr>
          <p:cNvSpPr txBox="1">
            <a:spLocks/>
          </p:cNvSpPr>
          <p:nvPr/>
        </p:nvSpPr>
        <p:spPr>
          <a:xfrm>
            <a:off x="1162208" y="58140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Stewards</a:t>
            </a:r>
          </a:p>
        </p:txBody>
      </p:sp>
      <p:sp>
        <p:nvSpPr>
          <p:cNvPr id="78" name="Oval 77">
            <a:extLst>
              <a:ext uri="{FF2B5EF4-FFF2-40B4-BE49-F238E27FC236}">
                <a16:creationId xmlns:a16="http://schemas.microsoft.com/office/drawing/2014/main" id="{9306932F-53F5-C668-E59B-DFC7C7EB3A79}"/>
              </a:ext>
              <a:ext uri="{C183D7F6-B498-43B3-948B-1728B52AA6E4}">
                <adec:decorative xmlns:adec="http://schemas.microsoft.com/office/drawing/2017/decorative" val="1"/>
              </a:ext>
            </a:extLst>
          </p:cNvPr>
          <p:cNvSpPr/>
          <p:nvPr/>
        </p:nvSpPr>
        <p:spPr bwMode="auto">
          <a:xfrm>
            <a:off x="370997" y="577430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9" name="Picture 78">
            <a:extLst>
              <a:ext uri="{FF2B5EF4-FFF2-40B4-BE49-F238E27FC236}">
                <a16:creationId xmlns:a16="http://schemas.microsoft.com/office/drawing/2014/main" id="{1C0CD841-A2E3-9122-8076-86B68764393E}"/>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411947" y="5815256"/>
            <a:ext cx="640080" cy="640080"/>
          </a:xfrm>
          <a:prstGeom prst="ellipse">
            <a:avLst/>
          </a:prstGeom>
        </p:spPr>
      </p:pic>
      <p:sp>
        <p:nvSpPr>
          <p:cNvPr id="39" name="Text Placeholder 4">
            <a:extLst>
              <a:ext uri="{FF2B5EF4-FFF2-40B4-BE49-F238E27FC236}">
                <a16:creationId xmlns:a16="http://schemas.microsoft.com/office/drawing/2014/main" id="{E915B714-A8F7-F024-551F-F90D636DD37A}"/>
              </a:ext>
            </a:extLst>
          </p:cNvPr>
          <p:cNvSpPr txBox="1">
            <a:spLocks/>
          </p:cNvSpPr>
          <p:nvPr/>
        </p:nvSpPr>
        <p:spPr>
          <a:xfrm>
            <a:off x="1150651" y="6062620"/>
            <a:ext cx="10361209" cy="55334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TextBox 26">
            <a:extLst>
              <a:ext uri="{FF2B5EF4-FFF2-40B4-BE49-F238E27FC236}">
                <a16:creationId xmlns:a16="http://schemas.microsoft.com/office/drawing/2014/main" id="{CABDFF87-6748-AFD8-D0C3-BA1D465B6ACA}"/>
              </a:ext>
              <a:ext uri="{C183D7F6-B498-43B3-948B-1728B52AA6E4}">
                <adec:decorative xmlns:adec="http://schemas.microsoft.com/office/drawing/2017/decorative" val="1"/>
              </a:ext>
            </a:extLst>
          </p:cNvPr>
          <p:cNvSpPr txBox="1"/>
          <p:nvPr/>
        </p:nvSpPr>
        <p:spPr>
          <a:xfrm>
            <a:off x="818770" y="477076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Factory</a:t>
            </a:r>
          </a:p>
        </p:txBody>
      </p:sp>
      <p:sp>
        <p:nvSpPr>
          <p:cNvPr id="28" name="TextBox 27">
            <a:extLst>
              <a:ext uri="{FF2B5EF4-FFF2-40B4-BE49-F238E27FC236}">
                <a16:creationId xmlns:a16="http://schemas.microsoft.com/office/drawing/2014/main" id="{722B2260-2E54-1F8D-3AC8-C1AC0D1783F4}"/>
              </a:ext>
              <a:ext uri="{C183D7F6-B498-43B3-948B-1728B52AA6E4}">
                <adec:decorative xmlns:adec="http://schemas.microsoft.com/office/drawing/2017/decorative" val="1"/>
              </a:ext>
            </a:extLst>
          </p:cNvPr>
          <p:cNvSpPr txBox="1"/>
          <p:nvPr/>
        </p:nvSpPr>
        <p:spPr>
          <a:xfrm>
            <a:off x="1985348"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29" name="TextBox 28">
            <a:extLst>
              <a:ext uri="{FF2B5EF4-FFF2-40B4-BE49-F238E27FC236}">
                <a16:creationId xmlns:a16="http://schemas.microsoft.com/office/drawing/2014/main" id="{76514CDF-B958-8A10-06F0-513F4D0BBB80}"/>
              </a:ext>
              <a:ext uri="{C183D7F6-B498-43B3-948B-1728B52AA6E4}">
                <adec:decorative xmlns:adec="http://schemas.microsoft.com/office/drawing/2017/decorative" val="1"/>
              </a:ext>
            </a:extLst>
          </p:cNvPr>
          <p:cNvSpPr txBox="1"/>
          <p:nvPr/>
        </p:nvSpPr>
        <p:spPr>
          <a:xfrm>
            <a:off x="1985348" y="475552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31" name="TextBox 30">
            <a:extLst>
              <a:ext uri="{FF2B5EF4-FFF2-40B4-BE49-F238E27FC236}">
                <a16:creationId xmlns:a16="http://schemas.microsoft.com/office/drawing/2014/main" id="{26980916-15AF-7786-E618-9F98E8146F6C}"/>
              </a:ext>
              <a:ext uri="{C183D7F6-B498-43B3-948B-1728B52AA6E4}">
                <adec:decorative xmlns:adec="http://schemas.microsoft.com/office/drawing/2017/decorative" val="1"/>
              </a:ext>
            </a:extLst>
          </p:cNvPr>
          <p:cNvSpPr txBox="1"/>
          <p:nvPr/>
        </p:nvSpPr>
        <p:spPr>
          <a:xfrm>
            <a:off x="818770"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Engineering</a:t>
            </a:r>
          </a:p>
        </p:txBody>
      </p:sp>
      <p:sp>
        <p:nvSpPr>
          <p:cNvPr id="33" name="TextBox 32">
            <a:extLst>
              <a:ext uri="{FF2B5EF4-FFF2-40B4-BE49-F238E27FC236}">
                <a16:creationId xmlns:a16="http://schemas.microsoft.com/office/drawing/2014/main" id="{1D35E4C6-1C5B-3F39-7A45-1E52D6576385}"/>
              </a:ext>
              <a:ext uri="{C183D7F6-B498-43B3-948B-1728B52AA6E4}">
                <adec:decorative xmlns:adec="http://schemas.microsoft.com/office/drawing/2017/decorative" val="1"/>
              </a:ext>
            </a:extLst>
          </p:cNvPr>
          <p:cNvSpPr txBox="1"/>
          <p:nvPr/>
        </p:nvSpPr>
        <p:spPr>
          <a:xfrm>
            <a:off x="9791931"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85E36D71-FAF4-C13C-161B-E86F4C4BE924}"/>
              </a:ext>
              <a:ext uri="{C183D7F6-B498-43B3-948B-1728B52AA6E4}">
                <adec:decorative xmlns:adec="http://schemas.microsoft.com/office/drawing/2017/decorative" val="1"/>
              </a:ext>
            </a:extLst>
          </p:cNvPr>
          <p:cNvSpPr txBox="1"/>
          <p:nvPr/>
        </p:nvSpPr>
        <p:spPr>
          <a:xfrm>
            <a:off x="10351432"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F48F8A6D-245C-5833-1E79-3EB673DE58B0}"/>
              </a:ext>
              <a:ext uri="{C183D7F6-B498-43B3-948B-1728B52AA6E4}">
                <adec:decorative xmlns:adec="http://schemas.microsoft.com/office/drawing/2017/decorative" val="1"/>
              </a:ext>
            </a:extLst>
          </p:cNvPr>
          <p:cNvSpPr txBox="1"/>
          <p:nvPr/>
        </p:nvSpPr>
        <p:spPr>
          <a:xfrm>
            <a:off x="6453008" y="4952796"/>
            <a:ext cx="6400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41" name="TextBox 40">
            <a:extLst>
              <a:ext uri="{FF2B5EF4-FFF2-40B4-BE49-F238E27FC236}">
                <a16:creationId xmlns:a16="http://schemas.microsoft.com/office/drawing/2014/main" id="{4E1B08C0-1D8F-3A17-20D6-8679EB003E42}"/>
              </a:ext>
              <a:ext uri="{C183D7F6-B498-43B3-948B-1728B52AA6E4}">
                <adec:decorative xmlns:adec="http://schemas.microsoft.com/office/drawing/2017/decorative" val="1"/>
              </a:ext>
            </a:extLst>
          </p:cNvPr>
          <p:cNvSpPr txBox="1"/>
          <p:nvPr/>
        </p:nvSpPr>
        <p:spPr>
          <a:xfrm>
            <a:off x="7939626" y="5018183"/>
            <a:ext cx="640080" cy="1462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 </a:t>
            </a:r>
          </a:p>
        </p:txBody>
      </p:sp>
      <p:sp>
        <p:nvSpPr>
          <p:cNvPr id="43" name="TextBox 42">
            <a:extLst>
              <a:ext uri="{FF2B5EF4-FFF2-40B4-BE49-F238E27FC236}">
                <a16:creationId xmlns:a16="http://schemas.microsoft.com/office/drawing/2014/main" id="{A94D528D-EF15-9E15-89CA-396FFAB45C95}"/>
              </a:ext>
              <a:ext uri="{C183D7F6-B498-43B3-948B-1728B52AA6E4}">
                <adec:decorative xmlns:adec="http://schemas.microsoft.com/office/drawing/2017/decorative" val="1"/>
              </a:ext>
            </a:extLst>
          </p:cNvPr>
          <p:cNvSpPr txBox="1"/>
          <p:nvPr/>
        </p:nvSpPr>
        <p:spPr>
          <a:xfrm>
            <a:off x="7196317" y="4951633"/>
            <a:ext cx="640080" cy="2793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59" name="TextBox 58">
            <a:extLst>
              <a:ext uri="{FF2B5EF4-FFF2-40B4-BE49-F238E27FC236}">
                <a16:creationId xmlns:a16="http://schemas.microsoft.com/office/drawing/2014/main" id="{5029041F-3B82-627A-7358-566C941A0AC9}"/>
              </a:ext>
              <a:ext uri="{C183D7F6-B498-43B3-948B-1728B52AA6E4}">
                <adec:decorative xmlns:adec="http://schemas.microsoft.com/office/drawing/2017/decorative" val="1"/>
              </a:ext>
            </a:extLst>
          </p:cNvPr>
          <p:cNvSpPr txBox="1"/>
          <p:nvPr/>
        </p:nvSpPr>
        <p:spPr>
          <a:xfrm>
            <a:off x="3735143"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Science</a:t>
            </a:r>
          </a:p>
        </p:txBody>
      </p:sp>
      <p:sp>
        <p:nvSpPr>
          <p:cNvPr id="63" name="TextBox 62">
            <a:extLst>
              <a:ext uri="{FF2B5EF4-FFF2-40B4-BE49-F238E27FC236}">
                <a16:creationId xmlns:a16="http://schemas.microsoft.com/office/drawing/2014/main" id="{3A818F89-09FB-C017-6E4A-7228572FA1F8}"/>
              </a:ext>
              <a:ext uri="{C183D7F6-B498-43B3-948B-1728B52AA6E4}">
                <adec:decorative xmlns:adec="http://schemas.microsoft.com/office/drawing/2017/decorative" val="1"/>
              </a:ext>
            </a:extLst>
          </p:cNvPr>
          <p:cNvSpPr txBox="1"/>
          <p:nvPr/>
        </p:nvSpPr>
        <p:spPr>
          <a:xfrm>
            <a:off x="4901721"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Azure ML</a:t>
            </a:r>
          </a:p>
        </p:txBody>
      </p:sp>
      <p:pic>
        <p:nvPicPr>
          <p:cNvPr id="68" name="Graphic 67">
            <a:extLst>
              <a:ext uri="{FF2B5EF4-FFF2-40B4-BE49-F238E27FC236}">
                <a16:creationId xmlns:a16="http://schemas.microsoft.com/office/drawing/2014/main" id="{C3651C14-D77A-9D9A-1B69-5786C3C7D3A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35888" y="4612370"/>
            <a:ext cx="274320" cy="274320"/>
          </a:xfrm>
          <a:prstGeom prst="rect">
            <a:avLst/>
          </a:prstGeom>
        </p:spPr>
      </p:pic>
      <p:pic>
        <p:nvPicPr>
          <p:cNvPr id="70" name="Graphic 69">
            <a:extLst>
              <a:ext uri="{FF2B5EF4-FFF2-40B4-BE49-F238E27FC236}">
                <a16:creationId xmlns:a16="http://schemas.microsoft.com/office/drawing/2014/main" id="{EEC65F13-4D3F-AD1C-81C6-FB0D38B7BC9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6337" y="4589510"/>
            <a:ext cx="320040" cy="320040"/>
          </a:xfrm>
          <a:prstGeom prst="rect">
            <a:avLst/>
          </a:prstGeom>
        </p:spPr>
      </p:pic>
      <p:pic>
        <p:nvPicPr>
          <p:cNvPr id="71" name="Graphic 70">
            <a:extLst>
              <a:ext uri="{FF2B5EF4-FFF2-40B4-BE49-F238E27FC236}">
                <a16:creationId xmlns:a16="http://schemas.microsoft.com/office/drawing/2014/main" id="{49F8129B-2042-3AB5-BCA1-D91C12B8383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51669" y="4612370"/>
            <a:ext cx="274320" cy="274320"/>
          </a:xfrm>
          <a:prstGeom prst="rect">
            <a:avLst/>
          </a:prstGeom>
        </p:spPr>
      </p:pic>
      <p:sp>
        <p:nvSpPr>
          <p:cNvPr id="16" name="TextBox 15">
            <a:extLst>
              <a:ext uri="{FF2B5EF4-FFF2-40B4-BE49-F238E27FC236}">
                <a16:creationId xmlns:a16="http://schemas.microsoft.com/office/drawing/2014/main" id="{4C38B189-8EAC-7F22-DD7C-98A4AC22155C}"/>
              </a:ext>
              <a:ext uri="{C183D7F6-B498-43B3-948B-1728B52AA6E4}">
                <adec:decorative xmlns:adec="http://schemas.microsoft.com/office/drawing/2017/decorative" val="1"/>
              </a:ext>
            </a:extLst>
          </p:cNvPr>
          <p:cNvSpPr txBox="1"/>
          <p:nvPr/>
        </p:nvSpPr>
        <p:spPr>
          <a:xfrm>
            <a:off x="9423069"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a:t>
            </a:r>
          </a:p>
        </p:txBody>
      </p:sp>
      <p:sp>
        <p:nvSpPr>
          <p:cNvPr id="24" name="TextBox 23">
            <a:extLst>
              <a:ext uri="{FF2B5EF4-FFF2-40B4-BE49-F238E27FC236}">
                <a16:creationId xmlns:a16="http://schemas.microsoft.com/office/drawing/2014/main" id="{99ABE1E1-0B1A-2965-BB92-BF26A8C987FD}"/>
              </a:ext>
              <a:ext uri="{C183D7F6-B498-43B3-948B-1728B52AA6E4}">
                <adec:decorative xmlns:adec="http://schemas.microsoft.com/office/drawing/2017/decorative" val="1"/>
              </a:ext>
            </a:extLst>
          </p:cNvPr>
          <p:cNvSpPr txBox="1"/>
          <p:nvPr/>
        </p:nvSpPr>
        <p:spPr>
          <a:xfrm>
            <a:off x="10589647"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Microsoft 365</a:t>
            </a:r>
          </a:p>
        </p:txBody>
      </p:sp>
      <p:sp>
        <p:nvSpPr>
          <p:cNvPr id="4" name="Title 3">
            <a:extLst>
              <a:ext uri="{FF2B5EF4-FFF2-40B4-BE49-F238E27FC236}">
                <a16:creationId xmlns:a16="http://schemas.microsoft.com/office/drawing/2014/main" id="{B0A4674C-982A-6BA1-69E4-1E9AAC7647EC}"/>
              </a:ext>
            </a:extLst>
          </p:cNvPr>
          <p:cNvSpPr>
            <a:spLocks noGrp="1"/>
          </p:cNvSpPr>
          <p:nvPr>
            <p:ph type="title"/>
          </p:nvPr>
        </p:nvSpPr>
        <p:spPr>
          <a:xfrm>
            <a:off x="588263" y="145639"/>
            <a:ext cx="11018520" cy="423577"/>
          </a:xfrm>
        </p:spPr>
        <p:txBody>
          <a:bodyPr/>
          <a:lstStyle/>
          <a:p>
            <a:pPr>
              <a:lnSpc>
                <a:spcPts val="3800"/>
              </a:lnSpc>
            </a:pPr>
            <a:r>
              <a:rPr lang="en-US" sz="2000" dirty="0"/>
              <a:t>Empower your data professionals to move faster and unlock more value from your data</a:t>
            </a:r>
          </a:p>
        </p:txBody>
      </p:sp>
    </p:spTree>
    <p:extLst>
      <p:ext uri="{BB962C8B-B14F-4D97-AF65-F5344CB8AC3E}">
        <p14:creationId xmlns:p14="http://schemas.microsoft.com/office/powerpoint/2010/main" val="297458951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erson holding a tablet with a datacenter in the background">
            <a:extLst>
              <a:ext uri="{FF2B5EF4-FFF2-40B4-BE49-F238E27FC236}">
                <a16:creationId xmlns:a16="http://schemas.microsoft.com/office/drawing/2014/main" id="{A86A984E-71CC-EFFD-E2A8-657EAB8ECB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8175" y="769715"/>
            <a:ext cx="4057248" cy="5318569"/>
          </a:xfrm>
          <a:prstGeom prst="rect">
            <a:avLst/>
          </a:prstGeom>
        </p:spPr>
      </p:pic>
      <p:sp>
        <p:nvSpPr>
          <p:cNvPr id="14" name="Oval 13">
            <a:extLst>
              <a:ext uri="{FF2B5EF4-FFF2-40B4-BE49-F238E27FC236}">
                <a16:creationId xmlns:a16="http://schemas.microsoft.com/office/drawing/2014/main" id="{2C9B89E0-A675-683A-A35B-EF3D0BF550D3}"/>
              </a:ext>
              <a:ext uri="{C183D7F6-B498-43B3-948B-1728B52AA6E4}">
                <adec:decorative xmlns:adec="http://schemas.microsoft.com/office/drawing/2017/decorative" val="1"/>
              </a:ext>
            </a:extLst>
          </p:cNvPr>
          <p:cNvSpPr/>
          <p:nvPr/>
        </p:nvSpPr>
        <p:spPr bwMode="auto">
          <a:xfrm>
            <a:off x="6128986" y="917871"/>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18" name="brain_2" title="Icon of a brain with circles and connection lines inside">
            <a:extLst>
              <a:ext uri="{FF2B5EF4-FFF2-40B4-BE49-F238E27FC236}">
                <a16:creationId xmlns:a16="http://schemas.microsoft.com/office/drawing/2014/main" id="{F8EA3362-95E1-A871-88E5-E8BC0D5F0D31}"/>
              </a:ext>
            </a:extLst>
          </p:cNvPr>
          <p:cNvSpPr>
            <a:spLocks noChangeAspect="1" noEditPoints="1"/>
          </p:cNvSpPr>
          <p:nvPr/>
        </p:nvSpPr>
        <p:spPr bwMode="auto">
          <a:xfrm>
            <a:off x="6335435" y="1214179"/>
            <a:ext cx="545479" cy="36576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3" name="Oval 12">
            <a:extLst>
              <a:ext uri="{FF2B5EF4-FFF2-40B4-BE49-F238E27FC236}">
                <a16:creationId xmlns:a16="http://schemas.microsoft.com/office/drawing/2014/main" id="{83725D05-85E0-EB18-AC64-D30F2F42E63E}"/>
              </a:ext>
              <a:ext uri="{C183D7F6-B498-43B3-948B-1728B52AA6E4}">
                <adec:decorative xmlns:adec="http://schemas.microsoft.com/office/drawing/2017/decorative" val="1"/>
              </a:ext>
            </a:extLst>
          </p:cNvPr>
          <p:cNvSpPr/>
          <p:nvPr/>
        </p:nvSpPr>
        <p:spPr bwMode="auto">
          <a:xfrm>
            <a:off x="10428191" y="3219123"/>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20" name="Leaf" title="Icon of a leaf">
            <a:extLst>
              <a:ext uri="{FF2B5EF4-FFF2-40B4-BE49-F238E27FC236}">
                <a16:creationId xmlns:a16="http://schemas.microsoft.com/office/drawing/2014/main" id="{F595E65D-7C12-5C3F-AB5B-8711A9A402AC}"/>
              </a:ext>
            </a:extLst>
          </p:cNvPr>
          <p:cNvSpPr>
            <a:spLocks noChangeAspect="1" noEditPoints="1"/>
          </p:cNvSpPr>
          <p:nvPr/>
        </p:nvSpPr>
        <p:spPr bwMode="auto">
          <a:xfrm>
            <a:off x="10783069" y="3515431"/>
            <a:ext cx="242926" cy="365760"/>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Oval 11">
            <a:extLst>
              <a:ext uri="{FF2B5EF4-FFF2-40B4-BE49-F238E27FC236}">
                <a16:creationId xmlns:a16="http://schemas.microsoft.com/office/drawing/2014/main" id="{0F319163-4AA8-EBBB-0895-A4E6BF11F4CE}"/>
              </a:ext>
              <a:ext uri="{C183D7F6-B498-43B3-948B-1728B52AA6E4}">
                <adec:decorative xmlns:adec="http://schemas.microsoft.com/office/drawing/2017/decorative" val="1"/>
              </a:ext>
            </a:extLst>
          </p:cNvPr>
          <p:cNvSpPr/>
          <p:nvPr/>
        </p:nvSpPr>
        <p:spPr bwMode="auto">
          <a:xfrm>
            <a:off x="5940167" y="5278061"/>
            <a:ext cx="958377" cy="958377"/>
          </a:xfrm>
          <a:prstGeom prst="ellipse">
            <a:avLst/>
          </a:prstGeom>
          <a:solidFill>
            <a:srgbClr val="1178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sp>
        <p:nvSpPr>
          <p:cNvPr id="15" name="people_3" title="Icon of a person surrounded by brackets">
            <a:extLst>
              <a:ext uri="{FF2B5EF4-FFF2-40B4-BE49-F238E27FC236}">
                <a16:creationId xmlns:a16="http://schemas.microsoft.com/office/drawing/2014/main" id="{DD7456B9-7030-61D2-5BA6-F7893B9FDFA7}"/>
              </a:ext>
            </a:extLst>
          </p:cNvPr>
          <p:cNvSpPr>
            <a:spLocks noChangeAspect="1" noEditPoints="1"/>
          </p:cNvSpPr>
          <p:nvPr/>
        </p:nvSpPr>
        <p:spPr bwMode="auto">
          <a:xfrm>
            <a:off x="6237925" y="5574369"/>
            <a:ext cx="362859" cy="36576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584200" y="457200"/>
            <a:ext cx="4502043" cy="1508105"/>
          </a:xfrm>
        </p:spPr>
        <p:txBody>
          <a:bodyPr/>
          <a:lstStyle/>
          <a:p>
            <a:r>
              <a:rPr lang="en-US" sz="2400"/>
              <a:t>Get more done and accelerate time to insights with Copilot in Microsoft Fabric</a:t>
            </a:r>
            <a:endParaRPr lang="en-US" sz="2600">
              <a:ea typeface="+mj-lt"/>
              <a:cs typeface="+mj-lt"/>
            </a:endParaRPr>
          </a:p>
          <a:p>
            <a:endParaRPr lang="en-US" sz="2600">
              <a:ea typeface="+mj-lt"/>
              <a:cs typeface="+mj-lt"/>
            </a:endParaRP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584199" y="1619173"/>
            <a:ext cx="5663403" cy="4524036"/>
          </a:xfrm>
        </p:spPr>
        <p:txBody>
          <a:bodyPr vert="horz" wrap="square" lIns="0" tIns="0" rIns="0" bIns="0" rtlCol="0" anchor="t">
            <a:noAutofit/>
          </a:bodyPr>
          <a:lstStyle/>
          <a:p>
            <a:endParaRPr lang="en-US" sz="1600">
              <a:cs typeface="Segoe UI"/>
            </a:endParaRPr>
          </a:p>
          <a:p>
            <a:pPr marL="342900" indent="-342900">
              <a:spcAft>
                <a:spcPts val="1500"/>
              </a:spcAft>
              <a:buFont typeface="Arial" panose="020B0604020202020204" pitchFamily="34" charset="0"/>
              <a:buChar char="•"/>
            </a:pPr>
            <a:r>
              <a:rPr lang="en-US" sz="1600"/>
              <a:t>Turn your words into dataflows and data pipelines so you can intelligently integrate data from anywhere</a:t>
            </a:r>
          </a:p>
          <a:p>
            <a:pPr marL="342900" indent="-342900">
              <a:spcAft>
                <a:spcPts val="1500"/>
              </a:spcAft>
              <a:buFont typeface="Arial" panose="020B0604020202020204" pitchFamily="34" charset="0"/>
              <a:buChar char="•"/>
            </a:pPr>
            <a:r>
              <a:rPr lang="en-US" sz="1600"/>
              <a:t>Get suggestions for code and entire functions in real-time</a:t>
            </a:r>
          </a:p>
          <a:p>
            <a:pPr marL="342900" indent="-342900">
              <a:spcAft>
                <a:spcPts val="1500"/>
              </a:spcAft>
              <a:buFont typeface="Arial" panose="020B0604020202020204" pitchFamily="34" charset="0"/>
              <a:buChar char="•"/>
            </a:pPr>
            <a:r>
              <a:rPr lang="en-US" sz="1600"/>
              <a:t>Get a guided machine learning model creation experience to unlock more insights in your data.</a:t>
            </a:r>
          </a:p>
          <a:p>
            <a:pPr marL="342900" indent="-342900">
              <a:spcAft>
                <a:spcPts val="1500"/>
              </a:spcAft>
              <a:buFont typeface="Arial" panose="020B0604020202020204" pitchFamily="34" charset="0"/>
              <a:buChar char="•"/>
            </a:pPr>
            <a:r>
              <a:rPr lang="en-US" sz="1600"/>
              <a:t>Create and tailor Power BI reports in seconds, generate DAX calculations, create narrative summaries, and ask questions about your data</a:t>
            </a:r>
          </a:p>
          <a:p>
            <a:pPr marL="342900" indent="-342900">
              <a:spcAft>
                <a:spcPts val="1500"/>
              </a:spcAft>
              <a:buFont typeface="Arial" panose="020B0604020202020204" pitchFamily="34" charset="0"/>
              <a:buChar char="•"/>
            </a:pPr>
            <a:r>
              <a:rPr lang="en-US" sz="1600"/>
              <a:t>Even create your own conversational experiences that combine Azure Open AI models and your organization's data and publish as plug-ins. </a:t>
            </a:r>
          </a:p>
          <a:p>
            <a:pPr marL="342900" indent="-342900">
              <a:spcAft>
                <a:spcPts val="1500"/>
              </a:spcAft>
              <a:buFont typeface="Arial" panose="020B0604020202020204" pitchFamily="34" charset="0"/>
              <a:buChar char="•"/>
            </a:pPr>
            <a:r>
              <a:rPr lang="en-US" sz="1600"/>
              <a:t>Most importantly, Microsoft Cloud runs on trust which means your data always remains your data</a:t>
            </a:r>
          </a:p>
        </p:txBody>
      </p:sp>
    </p:spTree>
    <p:extLst>
      <p:ext uri="{BB962C8B-B14F-4D97-AF65-F5344CB8AC3E}">
        <p14:creationId xmlns:p14="http://schemas.microsoft.com/office/powerpoint/2010/main" val="18932258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5 Ribbons are starting to flow more in the page">
            <a:extLst>
              <a:ext uri="{FF2B5EF4-FFF2-40B4-BE49-F238E27FC236}">
                <a16:creationId xmlns:a16="http://schemas.microsoft.com/office/drawing/2014/main" id="{D88D86D6-CA40-8151-B82B-0A7CDA39A3B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4449425" cy="6858000"/>
          </a:xfrm>
          <a:prstGeom prst="rect">
            <a:avLst/>
          </a:prstGeom>
        </p:spPr>
      </p:pic>
      <p:sp>
        <p:nvSpPr>
          <p:cNvPr id="10" name="TextBox 9">
            <a:extLst>
              <a:ext uri="{FF2B5EF4-FFF2-40B4-BE49-F238E27FC236}">
                <a16:creationId xmlns:a16="http://schemas.microsoft.com/office/drawing/2014/main" id="{4C7D87B4-9197-2DE2-1F84-05B8691BC74F}"/>
              </a:ext>
            </a:extLst>
          </p:cNvPr>
          <p:cNvSpPr txBox="1"/>
          <p:nvPr/>
        </p:nvSpPr>
        <p:spPr>
          <a:xfrm>
            <a:off x="190182" y="680485"/>
            <a:ext cx="3960091" cy="6177516"/>
          </a:xfrm>
          <a:prstGeom prst="rect">
            <a:avLst/>
          </a:prstGeom>
          <a:noFill/>
        </p:spPr>
        <p:txBody>
          <a:bodyPr wrap="square" lIns="0" tIns="0" rIns="0" bIns="0" rtlCol="0" anchor="t">
            <a:noAutofit/>
          </a:bodyPr>
          <a:lstStyle/>
          <a:p>
            <a:pPr algn="l"/>
            <a:r>
              <a:rPr lang="en-US" sz="50000" b="1" i="0">
                <a:solidFill>
                  <a:srgbClr val="117865"/>
                </a:solidFill>
                <a:latin typeface="Segoe UI" panose="020B0502040204020203" pitchFamily="34" charset="0"/>
                <a:cs typeface="Segoe UI" panose="020B0502040204020203" pitchFamily="34" charset="0"/>
              </a:rPr>
              <a:t>2</a:t>
            </a:r>
          </a:p>
        </p:txBody>
      </p:sp>
      <p:sp>
        <p:nvSpPr>
          <p:cNvPr id="9" name="Title 2">
            <a:extLst>
              <a:ext uri="{FF2B5EF4-FFF2-40B4-BE49-F238E27FC236}">
                <a16:creationId xmlns:a16="http://schemas.microsoft.com/office/drawing/2014/main" id="{63575F5B-DC6A-2CCA-7D3E-BAE09D97221A}"/>
              </a:ext>
            </a:extLst>
          </p:cNvPr>
          <p:cNvSpPr txBox="1">
            <a:spLocks noGrp="1"/>
          </p:cNvSpPr>
          <p:nvPr>
            <p:ph type="title" idx="4294967295"/>
          </p:nvPr>
        </p:nvSpPr>
        <p:spPr>
          <a:xfrm>
            <a:off x="4069080" y="4732785"/>
            <a:ext cx="3960091" cy="714094"/>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3A3A3A"/>
                </a:solidFill>
                <a:effectLst/>
                <a:uLnTx/>
                <a:uFillTx/>
                <a:latin typeface="+mj-lt"/>
                <a:ea typeface="+mn-ea"/>
                <a:cs typeface="Segoe UI" pitchFamily="34" charset="0"/>
              </a:rPr>
              <a:t>Workshop Overview</a:t>
            </a:r>
          </a:p>
        </p:txBody>
      </p:sp>
    </p:spTree>
    <p:extLst>
      <p:ext uri="{BB962C8B-B14F-4D97-AF65-F5344CB8AC3E}">
        <p14:creationId xmlns:p14="http://schemas.microsoft.com/office/powerpoint/2010/main" val="134778930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1C10EC-99D0-39D7-C01C-7DD28E416D5D}"/>
            </a:ext>
          </a:extLst>
        </p:cNvPr>
        <p:cNvGrpSpPr/>
        <p:nvPr/>
      </p:nvGrpSpPr>
      <p:grpSpPr>
        <a:xfrm>
          <a:off x="0" y="0"/>
          <a:ext cx="0" cy="0"/>
          <a:chOff x="0" y="0"/>
          <a:chExt cx="0" cy="0"/>
        </a:xfrm>
      </p:grpSpPr>
      <p:pic>
        <p:nvPicPr>
          <p:cNvPr id="3" name="Picture 2" descr="5 Ribbons are starting to flow more in the page">
            <a:extLst>
              <a:ext uri="{FF2B5EF4-FFF2-40B4-BE49-F238E27FC236}">
                <a16:creationId xmlns:a16="http://schemas.microsoft.com/office/drawing/2014/main" id="{4959CF0C-F6D2-1C64-E36A-422BD32C492A}"/>
              </a:ext>
            </a:extLst>
          </p:cNvPr>
          <p:cNvPicPr>
            <a:picLocks noGrp="1" noRot="1" noChangeAspect="1" noMove="1" noResize="1" noEditPoints="1" noAdjustHandles="1" noChangeArrowheads="1" noChangeShapeType="1" noCrop="1"/>
          </p:cNvPicPr>
          <p:nvPr/>
        </p:nvPicPr>
        <p:blipFill rotWithShape="1">
          <a:blip r:embed="rId3">
            <a:extLst>
              <a:ext uri="{28A0092B-C50C-407E-A947-70E740481C1C}">
                <a14:useLocalDpi xmlns:a14="http://schemas.microsoft.com/office/drawing/2010/main" val="0"/>
              </a:ext>
            </a:extLst>
          </a:blip>
          <a:srcRect/>
          <a:stretch/>
        </p:blipFill>
        <p:spPr>
          <a:xfrm>
            <a:off x="655018" y="59331"/>
            <a:ext cx="14449425" cy="6858000"/>
          </a:xfrm>
          <a:prstGeom prst="rect">
            <a:avLst/>
          </a:prstGeom>
        </p:spPr>
      </p:pic>
      <p:sp>
        <p:nvSpPr>
          <p:cNvPr id="2" name="Title 1">
            <a:extLst>
              <a:ext uri="{FF2B5EF4-FFF2-40B4-BE49-F238E27FC236}">
                <a16:creationId xmlns:a16="http://schemas.microsoft.com/office/drawing/2014/main" id="{86C84D95-D093-7840-0324-F48099266E1F}"/>
              </a:ext>
            </a:extLst>
          </p:cNvPr>
          <p:cNvSpPr>
            <a:spLocks noGrp="1"/>
          </p:cNvSpPr>
          <p:nvPr>
            <p:ph type="title"/>
          </p:nvPr>
        </p:nvSpPr>
        <p:spPr/>
        <p:txBody>
          <a:bodyPr/>
          <a:lstStyle/>
          <a:p>
            <a:r>
              <a:rPr lang="en-US" dirty="0"/>
              <a:t>Workshop Schedule – All Day Workshop</a:t>
            </a:r>
          </a:p>
        </p:txBody>
      </p:sp>
      <p:graphicFrame>
        <p:nvGraphicFramePr>
          <p:cNvPr id="4" name="Content Placeholder 3">
            <a:extLst>
              <a:ext uri="{FF2B5EF4-FFF2-40B4-BE49-F238E27FC236}">
                <a16:creationId xmlns:a16="http://schemas.microsoft.com/office/drawing/2014/main" id="{34432E0C-BC45-647A-EA0F-B488BCC1925E}"/>
              </a:ext>
            </a:extLst>
          </p:cNvPr>
          <p:cNvGraphicFramePr>
            <a:graphicFrameLocks noGrp="1"/>
          </p:cNvGraphicFramePr>
          <p:nvPr>
            <p:ph sz="quarter" idx="10"/>
            <p:extLst>
              <p:ext uri="{D42A27DB-BD31-4B8C-83A1-F6EECF244321}">
                <p14:modId xmlns:p14="http://schemas.microsoft.com/office/powerpoint/2010/main" val="2823391475"/>
              </p:ext>
            </p:extLst>
          </p:nvPr>
        </p:nvGraphicFramePr>
        <p:xfrm>
          <a:off x="427717" y="1162173"/>
          <a:ext cx="5721795" cy="5315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04481481"/>
      </p:ext>
    </p:extLst>
  </p:cSld>
  <p:clrMapOvr>
    <a:masterClrMapping/>
  </p:clrMapOvr>
  <p:transition>
    <p:fade/>
  </p:transition>
</p:sld>
</file>

<file path=ppt/theme/theme1.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2.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5" ma:contentTypeDescription="Create a new document." ma:contentTypeScope="" ma:versionID="fb6870767754a5e8c852f72a7b4d39dc">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ce035406f93707c26f00a7c91088ea74"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b1c3d6fc-5689-40cc-899d-3b916b4ff5bf">
      <UserInfo>
        <DisplayName>Karynn Jennings</DisplayName>
        <AccountId>57</AccountId>
        <AccountType/>
      </UserInfo>
      <UserInfo>
        <DisplayName>SharingLinks.e4567d63-8ae0-4b2f-aa05-dc7089b16685.Flexible.deb6eb81-cae5-4bb3-89d1-58465aeb3668</DisplayName>
        <AccountId>739</AccountId>
        <AccountType/>
      </UserInfo>
      <UserInfo>
        <DisplayName>Jeffrey Whang</DisplayName>
        <AccountId>701</AccountId>
        <AccountType/>
      </UserInfo>
      <UserInfo>
        <DisplayName>Nestor Pena Jr</DisplayName>
        <AccountId>20</AccountId>
        <AccountType/>
      </UserInfo>
    </SharedWithUsers>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FE879918-6332-4223-A3BB-EB09903501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1B1131-15CA-429C-B875-56F79CD6C674}">
  <ds:schemaRefs>
    <ds:schemaRef ds:uri="http://schemas.microsoft.com/office/2006/documentManagement/types"/>
    <ds:schemaRef ds:uri="http://purl.org/dc/terms/"/>
    <ds:schemaRef ds:uri="http://schemas.microsoft.com/sharepoint/v3"/>
    <ds:schemaRef ds:uri="http://purl.org/dc/dcmitype/"/>
    <ds:schemaRef ds:uri="http://www.w3.org/XML/1998/namespace"/>
    <ds:schemaRef ds:uri="http://schemas.microsoft.com/office/2006/metadata/properties"/>
    <ds:schemaRef ds:uri="b1c3d6fc-5689-40cc-899d-3b916b4ff5bf"/>
    <ds:schemaRef ds:uri="http://purl.org/dc/elements/1.1/"/>
    <ds:schemaRef ds:uri="http://schemas.microsoft.com/office/infopath/2007/PartnerControls"/>
    <ds:schemaRef ds:uri="http://schemas.openxmlformats.org/package/2006/metadata/core-properties"/>
    <ds:schemaRef ds:uri="230e9df3-be65-4c73-a93b-d1236ebd677e"/>
    <ds:schemaRef ds:uri="07c5dfa0-33a3-47dd-bfb7-87fb96739115"/>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477</TotalTime>
  <Words>3416</Words>
  <Application>Microsoft Office PowerPoint</Application>
  <PresentationFormat>Widescreen</PresentationFormat>
  <Paragraphs>373</Paragraphs>
  <Slides>26</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26</vt:i4>
      </vt:variant>
    </vt:vector>
  </HeadingPairs>
  <TitlesOfParts>
    <vt:vector size="36" baseType="lpstr">
      <vt:lpstr>Arial</vt:lpstr>
      <vt:lpstr>Calibri</vt:lpstr>
      <vt:lpstr>Consolas</vt:lpstr>
      <vt:lpstr>Segoe UI</vt:lpstr>
      <vt:lpstr>Segoe UI Light</vt:lpstr>
      <vt:lpstr>Segoe UI Semibold</vt:lpstr>
      <vt:lpstr>Times New Roman</vt:lpstr>
      <vt:lpstr>Wingdings</vt:lpstr>
      <vt:lpstr>PowerPlatform_Toolkit_Blue</vt:lpstr>
      <vt:lpstr>4_White Template</vt:lpstr>
      <vt:lpstr>Microsoft Fabric  Real-time Analytics end-to-end workshop</vt:lpstr>
      <vt:lpstr>CONTENTS</vt:lpstr>
      <vt:lpstr>Microsoft Fabric Overview</vt:lpstr>
      <vt:lpstr>Introducing Microsoft Fabric</vt:lpstr>
      <vt:lpstr>Microsoft Fabric does it all—in a unified solution</vt:lpstr>
      <vt:lpstr>Empower your data professionals to move faster and unlock more value from your data</vt:lpstr>
      <vt:lpstr>Get more done and accelerate time to insights with Copilot in Microsoft Fabric </vt:lpstr>
      <vt:lpstr>Workshop Overview</vt:lpstr>
      <vt:lpstr>Workshop Schedule – All Day Workshop</vt:lpstr>
      <vt:lpstr>Workshop Schedule – Half Day Workshop</vt:lpstr>
      <vt:lpstr>Workshop Schedule – 3 Day Lunch &amp; Learn</vt:lpstr>
      <vt:lpstr>Scenario Overview</vt:lpstr>
      <vt:lpstr>Common Real-time Analytics Patterns</vt:lpstr>
      <vt:lpstr>Module 0 – Introduction &amp; Setup</vt:lpstr>
      <vt:lpstr>Module 1 – KQL Database Setup</vt:lpstr>
      <vt:lpstr>Module 2 – KQL Querysets</vt:lpstr>
      <vt:lpstr>Module 3 – Reports in Power BI</vt:lpstr>
      <vt:lpstr>Module 4 – Data Activator</vt:lpstr>
      <vt:lpstr>Common Data Warehouse Patterns</vt:lpstr>
      <vt:lpstr>Module 5 – Data Warehouse</vt:lpstr>
      <vt:lpstr>Common Lakehouse Patterns</vt:lpstr>
      <vt:lpstr>Module 6 – Data Lakehouse</vt:lpstr>
      <vt:lpstr>Common Data Science Patterns</vt:lpstr>
      <vt:lpstr>Module 7 – Data Science</vt:lpstr>
      <vt:lpstr>Wrap-up</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Lucas Svaren (24 Seven Topco, LLC)</dc:creator>
  <cp:keywords/>
  <dc:description/>
  <cp:lastModifiedBy>Brian Hitney</cp:lastModifiedBy>
  <cp:revision>5</cp:revision>
  <dcterms:created xsi:type="dcterms:W3CDTF">2022-06-27T21:05:21Z</dcterms:created>
  <dcterms:modified xsi:type="dcterms:W3CDTF">2024-01-17T01:16:51Z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0x010100B3E85BF5E8D96146B48E543913FF9624</vt:lpwstr>
  </property>
  <property fmtid="{D5CDD505-2E9C-101B-9397-08002B2CF9AE}" pid="3" name="MediaServiceImageTags">
    <vt:lpwstr/>
  </property>
</Properties>
</file>